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9" r:id="rId4"/>
    <p:sldId id="261" r:id="rId5"/>
    <p:sldId id="260" r:id="rId6"/>
    <p:sldId id="263" r:id="rId7"/>
    <p:sldId id="262" r:id="rId8"/>
    <p:sldId id="265" r:id="rId9"/>
    <p:sldId id="264" r:id="rId10"/>
    <p:sldId id="266" r:id="rId11"/>
    <p:sldId id="267" r:id="rId12"/>
    <p:sldId id="268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64"/>
  </p:normalViewPr>
  <p:slideViewPr>
    <p:cSldViewPr snapToGrid="0" snapToObjects="1">
      <p:cViewPr varScale="1">
        <p:scale>
          <a:sx n="94" d="100"/>
          <a:sy n="94" d="100"/>
        </p:scale>
        <p:origin x="73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98526-5145-1A4D-8B48-DF2946CFB551}" type="doc">
      <dgm:prSet loTypeId="urn:microsoft.com/office/officeart/2008/layout/HorizontalMultiLevelHierarchy" loCatId="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F759F83F-A950-084E-8A4B-8D6066F11E45}">
      <dgm:prSet phldrT="[Text]"/>
      <dgm:spPr/>
      <dgm:t>
        <a:bodyPr/>
        <a:lstStyle/>
        <a:p>
          <a:r>
            <a:rPr lang="en-US" dirty="0"/>
            <a:t>Waste</a:t>
          </a:r>
        </a:p>
        <a:p>
          <a:r>
            <a:rPr lang="en-US" dirty="0"/>
            <a:t> Stream</a:t>
          </a:r>
        </a:p>
      </dgm:t>
    </dgm:pt>
    <dgm:pt modelId="{10EEF20C-BF50-6143-B68F-2E32CB2136B6}" type="parTrans" cxnId="{CC427407-F59E-784A-99B1-4DEE6C646C4B}">
      <dgm:prSet/>
      <dgm:spPr/>
      <dgm:t>
        <a:bodyPr/>
        <a:lstStyle/>
        <a:p>
          <a:endParaRPr lang="en-US"/>
        </a:p>
      </dgm:t>
    </dgm:pt>
    <dgm:pt modelId="{99DF41B2-981B-A845-8A3A-B94E9D7C60AF}" type="sibTrans" cxnId="{CC427407-F59E-784A-99B1-4DEE6C646C4B}">
      <dgm:prSet/>
      <dgm:spPr/>
      <dgm:t>
        <a:bodyPr/>
        <a:lstStyle/>
        <a:p>
          <a:endParaRPr lang="en-US"/>
        </a:p>
      </dgm:t>
    </dgm:pt>
    <dgm:pt modelId="{7E1AC5C8-94ED-AC43-A325-F928D183C9A5}">
      <dgm:prSet phldrT="[Text]"/>
      <dgm:spPr/>
      <dgm:t>
        <a:bodyPr/>
        <a:lstStyle/>
        <a:p>
          <a:r>
            <a:rPr lang="en-US" dirty="0"/>
            <a:t>Recycle</a:t>
          </a:r>
        </a:p>
      </dgm:t>
    </dgm:pt>
    <dgm:pt modelId="{94614275-8127-6447-9841-EBE03239FF0B}" type="parTrans" cxnId="{3881EB36-2F3A-5E49-8DD5-C9BD3352C604}">
      <dgm:prSet/>
      <dgm:spPr/>
      <dgm:t>
        <a:bodyPr/>
        <a:lstStyle/>
        <a:p>
          <a:endParaRPr lang="en-US"/>
        </a:p>
      </dgm:t>
    </dgm:pt>
    <dgm:pt modelId="{77750221-1AB4-9F4E-B3F1-326470F4F34F}" type="sibTrans" cxnId="{3881EB36-2F3A-5E49-8DD5-C9BD3352C604}">
      <dgm:prSet/>
      <dgm:spPr/>
      <dgm:t>
        <a:bodyPr/>
        <a:lstStyle/>
        <a:p>
          <a:endParaRPr lang="en-US"/>
        </a:p>
      </dgm:t>
    </dgm:pt>
    <dgm:pt modelId="{AF32AB77-6BEC-9F47-A858-81A1B51D514D}">
      <dgm:prSet phldrT="[Text]"/>
      <dgm:spPr/>
      <dgm:t>
        <a:bodyPr/>
        <a:lstStyle/>
        <a:p>
          <a:r>
            <a:rPr lang="en-US" dirty="0"/>
            <a:t>Compost</a:t>
          </a:r>
        </a:p>
      </dgm:t>
    </dgm:pt>
    <dgm:pt modelId="{8CCA8AEC-231F-B142-833E-E7E773FCF19E}" type="parTrans" cxnId="{EA844782-BC93-5648-BCB9-0D07C629AAF6}">
      <dgm:prSet/>
      <dgm:spPr/>
      <dgm:t>
        <a:bodyPr/>
        <a:lstStyle/>
        <a:p>
          <a:endParaRPr lang="en-US"/>
        </a:p>
      </dgm:t>
    </dgm:pt>
    <dgm:pt modelId="{B6F66CDF-2469-A54B-977F-9C140348AB99}" type="sibTrans" cxnId="{EA844782-BC93-5648-BCB9-0D07C629AAF6}">
      <dgm:prSet/>
      <dgm:spPr/>
      <dgm:t>
        <a:bodyPr/>
        <a:lstStyle/>
        <a:p>
          <a:endParaRPr lang="en-US"/>
        </a:p>
      </dgm:t>
    </dgm:pt>
    <dgm:pt modelId="{E0910DCC-3057-BB4A-B040-42A4DBC5B8A9}">
      <dgm:prSet phldrT="[Text]"/>
      <dgm:spPr/>
      <dgm:t>
        <a:bodyPr/>
        <a:lstStyle/>
        <a:p>
          <a:r>
            <a:rPr lang="en-US" dirty="0"/>
            <a:t>Trash</a:t>
          </a:r>
        </a:p>
      </dgm:t>
    </dgm:pt>
    <dgm:pt modelId="{F2D19258-8FF4-8E4C-9689-E645ABE7E779}" type="parTrans" cxnId="{9D393AE5-DA5A-7C4B-B8FE-2549386FCB37}">
      <dgm:prSet/>
      <dgm:spPr/>
      <dgm:t>
        <a:bodyPr/>
        <a:lstStyle/>
        <a:p>
          <a:endParaRPr lang="en-US"/>
        </a:p>
      </dgm:t>
    </dgm:pt>
    <dgm:pt modelId="{5EBD3723-A810-5043-8CF4-11D5347FC8DD}" type="sibTrans" cxnId="{9D393AE5-DA5A-7C4B-B8FE-2549386FCB37}">
      <dgm:prSet/>
      <dgm:spPr/>
      <dgm:t>
        <a:bodyPr/>
        <a:lstStyle/>
        <a:p>
          <a:endParaRPr lang="en-US"/>
        </a:p>
      </dgm:t>
    </dgm:pt>
    <dgm:pt modelId="{31EF8194-C6B4-4F49-8361-C5C7CD780130}" type="pres">
      <dgm:prSet presAssocID="{ECC98526-5145-1A4D-8B48-DF2946CFB551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474EC778-BC26-FE4D-9A5B-E30FBFDA4B66}" type="pres">
      <dgm:prSet presAssocID="{F759F83F-A950-084E-8A4B-8D6066F11E45}" presName="root1" presStyleCnt="0"/>
      <dgm:spPr/>
    </dgm:pt>
    <dgm:pt modelId="{95A67A13-00F3-A245-B5F9-DCB48373D4B7}" type="pres">
      <dgm:prSet presAssocID="{F759F83F-A950-084E-8A4B-8D6066F11E45}" presName="LevelOneTextNode" presStyleLbl="node0" presStyleIdx="0" presStyleCnt="1" custAng="5400000" custScaleX="189545" custScaleY="68489" custLinFactX="-300000" custLinFactNeighborX="-362549" custLinFactNeighborY="1929">
        <dgm:presLayoutVars>
          <dgm:chPref val="3"/>
        </dgm:presLayoutVars>
      </dgm:prSet>
      <dgm:spPr/>
    </dgm:pt>
    <dgm:pt modelId="{73435EA7-6737-ED4A-AB14-73BEE3E10031}" type="pres">
      <dgm:prSet presAssocID="{F759F83F-A950-084E-8A4B-8D6066F11E45}" presName="level2hierChild" presStyleCnt="0"/>
      <dgm:spPr/>
    </dgm:pt>
    <dgm:pt modelId="{68200C28-72C4-6140-BC8B-C6DBF4B054B7}" type="pres">
      <dgm:prSet presAssocID="{94614275-8127-6447-9841-EBE03239FF0B}" presName="conn2-1" presStyleLbl="parChTrans1D2" presStyleIdx="0" presStyleCnt="3"/>
      <dgm:spPr/>
    </dgm:pt>
    <dgm:pt modelId="{E72AA5FB-4B67-F14E-A3F5-E08C5EB58EA7}" type="pres">
      <dgm:prSet presAssocID="{94614275-8127-6447-9841-EBE03239FF0B}" presName="connTx" presStyleLbl="parChTrans1D2" presStyleIdx="0" presStyleCnt="3"/>
      <dgm:spPr/>
    </dgm:pt>
    <dgm:pt modelId="{7C1751F1-F51C-704B-89E7-ED9B586CE24E}" type="pres">
      <dgm:prSet presAssocID="{7E1AC5C8-94ED-AC43-A325-F928D183C9A5}" presName="root2" presStyleCnt="0"/>
      <dgm:spPr/>
    </dgm:pt>
    <dgm:pt modelId="{C527E96F-8C8E-594C-A131-05F8E5F2BF4F}" type="pres">
      <dgm:prSet presAssocID="{7E1AC5C8-94ED-AC43-A325-F928D183C9A5}" presName="LevelTwoTextNode" presStyleLbl="node2" presStyleIdx="0" presStyleCnt="3">
        <dgm:presLayoutVars>
          <dgm:chPref val="3"/>
        </dgm:presLayoutVars>
      </dgm:prSet>
      <dgm:spPr/>
    </dgm:pt>
    <dgm:pt modelId="{882FE46A-6E2B-B249-957D-A834BA2197E2}" type="pres">
      <dgm:prSet presAssocID="{7E1AC5C8-94ED-AC43-A325-F928D183C9A5}" presName="level3hierChild" presStyleCnt="0"/>
      <dgm:spPr/>
    </dgm:pt>
    <dgm:pt modelId="{38DA25D4-5BD8-1242-8C6C-601314E01CE2}" type="pres">
      <dgm:prSet presAssocID="{8CCA8AEC-231F-B142-833E-E7E773FCF19E}" presName="conn2-1" presStyleLbl="parChTrans1D2" presStyleIdx="1" presStyleCnt="3"/>
      <dgm:spPr/>
    </dgm:pt>
    <dgm:pt modelId="{9B6745B9-1E10-9344-8BE8-BE0727C84CE6}" type="pres">
      <dgm:prSet presAssocID="{8CCA8AEC-231F-B142-833E-E7E773FCF19E}" presName="connTx" presStyleLbl="parChTrans1D2" presStyleIdx="1" presStyleCnt="3"/>
      <dgm:spPr/>
    </dgm:pt>
    <dgm:pt modelId="{8CD976AB-AAC4-DF44-B6E9-891E934D63BF}" type="pres">
      <dgm:prSet presAssocID="{AF32AB77-6BEC-9F47-A858-81A1B51D514D}" presName="root2" presStyleCnt="0"/>
      <dgm:spPr/>
    </dgm:pt>
    <dgm:pt modelId="{62302F09-4A89-8646-A5DD-E26450524C99}" type="pres">
      <dgm:prSet presAssocID="{AF32AB77-6BEC-9F47-A858-81A1B51D514D}" presName="LevelTwoTextNode" presStyleLbl="node2" presStyleIdx="1" presStyleCnt="3">
        <dgm:presLayoutVars>
          <dgm:chPref val="3"/>
        </dgm:presLayoutVars>
      </dgm:prSet>
      <dgm:spPr/>
    </dgm:pt>
    <dgm:pt modelId="{07E45053-7868-7C43-BD0A-3940BFEACB70}" type="pres">
      <dgm:prSet presAssocID="{AF32AB77-6BEC-9F47-A858-81A1B51D514D}" presName="level3hierChild" presStyleCnt="0"/>
      <dgm:spPr/>
    </dgm:pt>
    <dgm:pt modelId="{6D2D9397-0379-1E45-BFCA-1EB17C7FEBD7}" type="pres">
      <dgm:prSet presAssocID="{F2D19258-8FF4-8E4C-9689-E645ABE7E779}" presName="conn2-1" presStyleLbl="parChTrans1D2" presStyleIdx="2" presStyleCnt="3"/>
      <dgm:spPr/>
    </dgm:pt>
    <dgm:pt modelId="{9F8FB732-92CB-1D41-BD51-94948877A13A}" type="pres">
      <dgm:prSet presAssocID="{F2D19258-8FF4-8E4C-9689-E645ABE7E779}" presName="connTx" presStyleLbl="parChTrans1D2" presStyleIdx="2" presStyleCnt="3"/>
      <dgm:spPr/>
    </dgm:pt>
    <dgm:pt modelId="{A1A42F1A-ED63-6D48-8F36-ED030B74D8E2}" type="pres">
      <dgm:prSet presAssocID="{E0910DCC-3057-BB4A-B040-42A4DBC5B8A9}" presName="root2" presStyleCnt="0"/>
      <dgm:spPr/>
    </dgm:pt>
    <dgm:pt modelId="{9E531AB6-CA1A-0D4F-87EE-CEED005FF2C1}" type="pres">
      <dgm:prSet presAssocID="{E0910DCC-3057-BB4A-B040-42A4DBC5B8A9}" presName="LevelTwoTextNode" presStyleLbl="node2" presStyleIdx="2" presStyleCnt="3">
        <dgm:presLayoutVars>
          <dgm:chPref val="3"/>
        </dgm:presLayoutVars>
      </dgm:prSet>
      <dgm:spPr/>
    </dgm:pt>
    <dgm:pt modelId="{5A19DBA4-9181-424C-A365-324FC5AD17D7}" type="pres">
      <dgm:prSet presAssocID="{E0910DCC-3057-BB4A-B040-42A4DBC5B8A9}" presName="level3hierChild" presStyleCnt="0"/>
      <dgm:spPr/>
    </dgm:pt>
  </dgm:ptLst>
  <dgm:cxnLst>
    <dgm:cxn modelId="{CC427407-F59E-784A-99B1-4DEE6C646C4B}" srcId="{ECC98526-5145-1A4D-8B48-DF2946CFB551}" destId="{F759F83F-A950-084E-8A4B-8D6066F11E45}" srcOrd="0" destOrd="0" parTransId="{10EEF20C-BF50-6143-B68F-2E32CB2136B6}" sibTransId="{99DF41B2-981B-A845-8A3A-B94E9D7C60AF}"/>
    <dgm:cxn modelId="{73093831-2D37-E345-95FF-A646F1EBD795}" type="presOf" srcId="{7E1AC5C8-94ED-AC43-A325-F928D183C9A5}" destId="{C527E96F-8C8E-594C-A131-05F8E5F2BF4F}" srcOrd="0" destOrd="0" presId="urn:microsoft.com/office/officeart/2008/layout/HorizontalMultiLevelHierarchy"/>
    <dgm:cxn modelId="{80AA9032-643C-FB45-B83A-F41FE5820A15}" type="presOf" srcId="{F2D19258-8FF4-8E4C-9689-E645ABE7E779}" destId="{6D2D9397-0379-1E45-BFCA-1EB17C7FEBD7}" srcOrd="0" destOrd="0" presId="urn:microsoft.com/office/officeart/2008/layout/HorizontalMultiLevelHierarchy"/>
    <dgm:cxn modelId="{3881EB36-2F3A-5E49-8DD5-C9BD3352C604}" srcId="{F759F83F-A950-084E-8A4B-8D6066F11E45}" destId="{7E1AC5C8-94ED-AC43-A325-F928D183C9A5}" srcOrd="0" destOrd="0" parTransId="{94614275-8127-6447-9841-EBE03239FF0B}" sibTransId="{77750221-1AB4-9F4E-B3F1-326470F4F34F}"/>
    <dgm:cxn modelId="{E50EF271-D31F-794F-B52B-A83FF37A75C2}" type="presOf" srcId="{F759F83F-A950-084E-8A4B-8D6066F11E45}" destId="{95A67A13-00F3-A245-B5F9-DCB48373D4B7}" srcOrd="0" destOrd="0" presId="urn:microsoft.com/office/officeart/2008/layout/HorizontalMultiLevelHierarchy"/>
    <dgm:cxn modelId="{EA844782-BC93-5648-BCB9-0D07C629AAF6}" srcId="{F759F83F-A950-084E-8A4B-8D6066F11E45}" destId="{AF32AB77-6BEC-9F47-A858-81A1B51D514D}" srcOrd="1" destOrd="0" parTransId="{8CCA8AEC-231F-B142-833E-E7E773FCF19E}" sibTransId="{B6F66CDF-2469-A54B-977F-9C140348AB99}"/>
    <dgm:cxn modelId="{1D31AD95-7212-FF45-A3CA-420C91A78A5D}" type="presOf" srcId="{AF32AB77-6BEC-9F47-A858-81A1B51D514D}" destId="{62302F09-4A89-8646-A5DD-E26450524C99}" srcOrd="0" destOrd="0" presId="urn:microsoft.com/office/officeart/2008/layout/HorizontalMultiLevelHierarchy"/>
    <dgm:cxn modelId="{EF6FAA99-8A04-604D-826C-A07486E5349F}" type="presOf" srcId="{E0910DCC-3057-BB4A-B040-42A4DBC5B8A9}" destId="{9E531AB6-CA1A-0D4F-87EE-CEED005FF2C1}" srcOrd="0" destOrd="0" presId="urn:microsoft.com/office/officeart/2008/layout/HorizontalMultiLevelHierarchy"/>
    <dgm:cxn modelId="{713F37A1-C0F5-4A45-AF79-8F3D582D70DC}" type="presOf" srcId="{ECC98526-5145-1A4D-8B48-DF2946CFB551}" destId="{31EF8194-C6B4-4F49-8361-C5C7CD780130}" srcOrd="0" destOrd="0" presId="urn:microsoft.com/office/officeart/2008/layout/HorizontalMultiLevelHierarchy"/>
    <dgm:cxn modelId="{83E526D6-1718-D642-9F7E-6EB77EEDB215}" type="presOf" srcId="{F2D19258-8FF4-8E4C-9689-E645ABE7E779}" destId="{9F8FB732-92CB-1D41-BD51-94948877A13A}" srcOrd="1" destOrd="0" presId="urn:microsoft.com/office/officeart/2008/layout/HorizontalMultiLevelHierarchy"/>
    <dgm:cxn modelId="{75EF19DC-2F98-5144-B4DC-0D8BAEB981EF}" type="presOf" srcId="{8CCA8AEC-231F-B142-833E-E7E773FCF19E}" destId="{38DA25D4-5BD8-1242-8C6C-601314E01CE2}" srcOrd="0" destOrd="0" presId="urn:microsoft.com/office/officeart/2008/layout/HorizontalMultiLevelHierarchy"/>
    <dgm:cxn modelId="{09DD45E3-A217-AB40-81D9-BDF0909F2F78}" type="presOf" srcId="{94614275-8127-6447-9841-EBE03239FF0B}" destId="{68200C28-72C4-6140-BC8B-C6DBF4B054B7}" srcOrd="0" destOrd="0" presId="urn:microsoft.com/office/officeart/2008/layout/HorizontalMultiLevelHierarchy"/>
    <dgm:cxn modelId="{9D393AE5-DA5A-7C4B-B8FE-2549386FCB37}" srcId="{F759F83F-A950-084E-8A4B-8D6066F11E45}" destId="{E0910DCC-3057-BB4A-B040-42A4DBC5B8A9}" srcOrd="2" destOrd="0" parTransId="{F2D19258-8FF4-8E4C-9689-E645ABE7E779}" sibTransId="{5EBD3723-A810-5043-8CF4-11D5347FC8DD}"/>
    <dgm:cxn modelId="{B08EAEF0-EF7A-9A4F-8B6E-5D7F8473D637}" type="presOf" srcId="{8CCA8AEC-231F-B142-833E-E7E773FCF19E}" destId="{9B6745B9-1E10-9344-8BE8-BE0727C84CE6}" srcOrd="1" destOrd="0" presId="urn:microsoft.com/office/officeart/2008/layout/HorizontalMultiLevelHierarchy"/>
    <dgm:cxn modelId="{F48CABFA-2568-364B-B437-0998FC3FEEE8}" type="presOf" srcId="{94614275-8127-6447-9841-EBE03239FF0B}" destId="{E72AA5FB-4B67-F14E-A3F5-E08C5EB58EA7}" srcOrd="1" destOrd="0" presId="urn:microsoft.com/office/officeart/2008/layout/HorizontalMultiLevelHierarchy"/>
    <dgm:cxn modelId="{FFA4C544-B2AA-8841-93CD-9420BF342B5B}" type="presParOf" srcId="{31EF8194-C6B4-4F49-8361-C5C7CD780130}" destId="{474EC778-BC26-FE4D-9A5B-E30FBFDA4B66}" srcOrd="0" destOrd="0" presId="urn:microsoft.com/office/officeart/2008/layout/HorizontalMultiLevelHierarchy"/>
    <dgm:cxn modelId="{A589FA6E-6058-D747-AF2D-A5E09444A187}" type="presParOf" srcId="{474EC778-BC26-FE4D-9A5B-E30FBFDA4B66}" destId="{95A67A13-00F3-A245-B5F9-DCB48373D4B7}" srcOrd="0" destOrd="0" presId="urn:microsoft.com/office/officeart/2008/layout/HorizontalMultiLevelHierarchy"/>
    <dgm:cxn modelId="{904B8AF9-8FC5-114E-8F2D-1A5AAE76A606}" type="presParOf" srcId="{474EC778-BC26-FE4D-9A5B-E30FBFDA4B66}" destId="{73435EA7-6737-ED4A-AB14-73BEE3E10031}" srcOrd="1" destOrd="0" presId="urn:microsoft.com/office/officeart/2008/layout/HorizontalMultiLevelHierarchy"/>
    <dgm:cxn modelId="{BFA7E2A8-0924-2142-A329-08B1A2322DB5}" type="presParOf" srcId="{73435EA7-6737-ED4A-AB14-73BEE3E10031}" destId="{68200C28-72C4-6140-BC8B-C6DBF4B054B7}" srcOrd="0" destOrd="0" presId="urn:microsoft.com/office/officeart/2008/layout/HorizontalMultiLevelHierarchy"/>
    <dgm:cxn modelId="{05645312-B42A-F641-B159-509EC1C00BC0}" type="presParOf" srcId="{68200C28-72C4-6140-BC8B-C6DBF4B054B7}" destId="{E72AA5FB-4B67-F14E-A3F5-E08C5EB58EA7}" srcOrd="0" destOrd="0" presId="urn:microsoft.com/office/officeart/2008/layout/HorizontalMultiLevelHierarchy"/>
    <dgm:cxn modelId="{DB1318F5-A216-A44D-8184-FAA2376B606E}" type="presParOf" srcId="{73435EA7-6737-ED4A-AB14-73BEE3E10031}" destId="{7C1751F1-F51C-704B-89E7-ED9B586CE24E}" srcOrd="1" destOrd="0" presId="urn:microsoft.com/office/officeart/2008/layout/HorizontalMultiLevelHierarchy"/>
    <dgm:cxn modelId="{D08D12D6-0814-6B45-BC99-AFE83BA2D5E6}" type="presParOf" srcId="{7C1751F1-F51C-704B-89E7-ED9B586CE24E}" destId="{C527E96F-8C8E-594C-A131-05F8E5F2BF4F}" srcOrd="0" destOrd="0" presId="urn:microsoft.com/office/officeart/2008/layout/HorizontalMultiLevelHierarchy"/>
    <dgm:cxn modelId="{FBE73CA8-1D7B-E241-ABF2-4B5B588529B6}" type="presParOf" srcId="{7C1751F1-F51C-704B-89E7-ED9B586CE24E}" destId="{882FE46A-6E2B-B249-957D-A834BA2197E2}" srcOrd="1" destOrd="0" presId="urn:microsoft.com/office/officeart/2008/layout/HorizontalMultiLevelHierarchy"/>
    <dgm:cxn modelId="{878FD7D0-8F18-A040-BCDF-D391144C0BB4}" type="presParOf" srcId="{73435EA7-6737-ED4A-AB14-73BEE3E10031}" destId="{38DA25D4-5BD8-1242-8C6C-601314E01CE2}" srcOrd="2" destOrd="0" presId="urn:microsoft.com/office/officeart/2008/layout/HorizontalMultiLevelHierarchy"/>
    <dgm:cxn modelId="{5F5E2DB7-2153-B547-823A-D3E2D01E0517}" type="presParOf" srcId="{38DA25D4-5BD8-1242-8C6C-601314E01CE2}" destId="{9B6745B9-1E10-9344-8BE8-BE0727C84CE6}" srcOrd="0" destOrd="0" presId="urn:microsoft.com/office/officeart/2008/layout/HorizontalMultiLevelHierarchy"/>
    <dgm:cxn modelId="{9BCAF1C7-9498-A44E-811B-A8CB971D5848}" type="presParOf" srcId="{73435EA7-6737-ED4A-AB14-73BEE3E10031}" destId="{8CD976AB-AAC4-DF44-B6E9-891E934D63BF}" srcOrd="3" destOrd="0" presId="urn:microsoft.com/office/officeart/2008/layout/HorizontalMultiLevelHierarchy"/>
    <dgm:cxn modelId="{4CA1AA02-0531-0D41-82B7-9B0B283DE541}" type="presParOf" srcId="{8CD976AB-AAC4-DF44-B6E9-891E934D63BF}" destId="{62302F09-4A89-8646-A5DD-E26450524C99}" srcOrd="0" destOrd="0" presId="urn:microsoft.com/office/officeart/2008/layout/HorizontalMultiLevelHierarchy"/>
    <dgm:cxn modelId="{9A693E7D-A6EF-C74A-9501-464B69841C20}" type="presParOf" srcId="{8CD976AB-AAC4-DF44-B6E9-891E934D63BF}" destId="{07E45053-7868-7C43-BD0A-3940BFEACB70}" srcOrd="1" destOrd="0" presId="urn:microsoft.com/office/officeart/2008/layout/HorizontalMultiLevelHierarchy"/>
    <dgm:cxn modelId="{76B6D3D9-7AAD-EA43-A8D4-83F63AD6B479}" type="presParOf" srcId="{73435EA7-6737-ED4A-AB14-73BEE3E10031}" destId="{6D2D9397-0379-1E45-BFCA-1EB17C7FEBD7}" srcOrd="4" destOrd="0" presId="urn:microsoft.com/office/officeart/2008/layout/HorizontalMultiLevelHierarchy"/>
    <dgm:cxn modelId="{8302932F-D2E7-1447-82CF-3AA382CC96DC}" type="presParOf" srcId="{6D2D9397-0379-1E45-BFCA-1EB17C7FEBD7}" destId="{9F8FB732-92CB-1D41-BD51-94948877A13A}" srcOrd="0" destOrd="0" presId="urn:microsoft.com/office/officeart/2008/layout/HorizontalMultiLevelHierarchy"/>
    <dgm:cxn modelId="{E443D8CE-C923-7747-A115-DC55561DE112}" type="presParOf" srcId="{73435EA7-6737-ED4A-AB14-73BEE3E10031}" destId="{A1A42F1A-ED63-6D48-8F36-ED030B74D8E2}" srcOrd="5" destOrd="0" presId="urn:microsoft.com/office/officeart/2008/layout/HorizontalMultiLevelHierarchy"/>
    <dgm:cxn modelId="{1172DE8E-7A78-5849-9CF2-FE5FDD78631C}" type="presParOf" srcId="{A1A42F1A-ED63-6D48-8F36-ED030B74D8E2}" destId="{9E531AB6-CA1A-0D4F-87EE-CEED005FF2C1}" srcOrd="0" destOrd="0" presId="urn:microsoft.com/office/officeart/2008/layout/HorizontalMultiLevelHierarchy"/>
    <dgm:cxn modelId="{2B240F1F-D337-7E47-80E8-1C9E475821CF}" type="presParOf" srcId="{A1A42F1A-ED63-6D48-8F36-ED030B74D8E2}" destId="{5A19DBA4-9181-424C-A365-324FC5AD17D7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33D969F-4A96-E64A-B3B7-992825CC8D29}" type="doc">
      <dgm:prSet loTypeId="urn:microsoft.com/office/officeart/2005/8/layout/chevron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3723A67-D2B4-4748-BDE5-92235FB33E4A}">
      <dgm:prSet phldrT="[Text]"/>
      <dgm:spPr/>
      <dgm:t>
        <a:bodyPr/>
        <a:lstStyle/>
        <a:p>
          <a:r>
            <a:rPr lang="en-US" dirty="0"/>
            <a:t>Capacity </a:t>
          </a:r>
        </a:p>
      </dgm:t>
    </dgm:pt>
    <dgm:pt modelId="{3BFA59F4-56E3-734F-A98D-20BD2A307544}" type="parTrans" cxnId="{30A32859-892F-9A4D-9DC4-356F9FB91C59}">
      <dgm:prSet/>
      <dgm:spPr/>
      <dgm:t>
        <a:bodyPr/>
        <a:lstStyle/>
        <a:p>
          <a:endParaRPr lang="en-US"/>
        </a:p>
      </dgm:t>
    </dgm:pt>
    <dgm:pt modelId="{7E78BBDA-040A-DE4E-8514-A66959052CB8}" type="sibTrans" cxnId="{30A32859-892F-9A4D-9DC4-356F9FB91C59}">
      <dgm:prSet/>
      <dgm:spPr/>
      <dgm:t>
        <a:bodyPr/>
        <a:lstStyle/>
        <a:p>
          <a:endParaRPr lang="en-US"/>
        </a:p>
      </dgm:t>
    </dgm:pt>
    <dgm:pt modelId="{5534CEF9-A7B1-0247-9ADC-32C270EE8249}">
      <dgm:prSet phldrT="[Text]"/>
      <dgm:spPr/>
      <dgm:t>
        <a:bodyPr/>
        <a:lstStyle/>
        <a:p>
          <a:r>
            <a:rPr lang="en-US" dirty="0"/>
            <a:t>What type of compost to implement</a:t>
          </a:r>
        </a:p>
      </dgm:t>
    </dgm:pt>
    <dgm:pt modelId="{24ACDE66-CEEF-D340-8F00-887D9F860353}" type="parTrans" cxnId="{E8415877-98F0-624A-8A05-6A9F38491A73}">
      <dgm:prSet/>
      <dgm:spPr/>
      <dgm:t>
        <a:bodyPr/>
        <a:lstStyle/>
        <a:p>
          <a:endParaRPr lang="en-US"/>
        </a:p>
      </dgm:t>
    </dgm:pt>
    <dgm:pt modelId="{2453186E-0098-6148-94D0-7AAB638D5FEA}" type="sibTrans" cxnId="{E8415877-98F0-624A-8A05-6A9F38491A73}">
      <dgm:prSet/>
      <dgm:spPr/>
      <dgm:t>
        <a:bodyPr/>
        <a:lstStyle/>
        <a:p>
          <a:endParaRPr lang="en-US"/>
        </a:p>
      </dgm:t>
    </dgm:pt>
    <dgm:pt modelId="{21D9F836-46C7-3C48-A541-780086FFA4C3}">
      <dgm:prSet phldrT="[Text]"/>
      <dgm:spPr/>
      <dgm:t>
        <a:bodyPr/>
        <a:lstStyle/>
        <a:p>
          <a:r>
            <a:rPr lang="en-US" dirty="0"/>
            <a:t>What is the capacity in weight and over time</a:t>
          </a:r>
        </a:p>
      </dgm:t>
    </dgm:pt>
    <dgm:pt modelId="{2E26B908-351F-D94A-B1D6-3FC4E98E2B0F}" type="parTrans" cxnId="{B6D1DB1A-F352-2847-86B4-5EE649B626F2}">
      <dgm:prSet/>
      <dgm:spPr/>
      <dgm:t>
        <a:bodyPr/>
        <a:lstStyle/>
        <a:p>
          <a:endParaRPr lang="en-US"/>
        </a:p>
      </dgm:t>
    </dgm:pt>
    <dgm:pt modelId="{EAC24C1C-0DDB-4549-A880-BCDAD5DCAA69}" type="sibTrans" cxnId="{B6D1DB1A-F352-2847-86B4-5EE649B626F2}">
      <dgm:prSet/>
      <dgm:spPr/>
      <dgm:t>
        <a:bodyPr/>
        <a:lstStyle/>
        <a:p>
          <a:endParaRPr lang="en-US"/>
        </a:p>
      </dgm:t>
    </dgm:pt>
    <dgm:pt modelId="{32385D56-EDE4-E943-9A5B-123BC2AEEE7D}">
      <dgm:prSet phldrT="[Text]"/>
      <dgm:spPr/>
      <dgm:t>
        <a:bodyPr/>
        <a:lstStyle/>
        <a:p>
          <a:r>
            <a:rPr lang="en-US" dirty="0"/>
            <a:t>Labor</a:t>
          </a:r>
        </a:p>
      </dgm:t>
    </dgm:pt>
    <dgm:pt modelId="{A81E80E9-4035-5E4A-9BA3-A061C00D9997}" type="parTrans" cxnId="{115B85F7-01B5-CC43-8C55-4A24BAB45F39}">
      <dgm:prSet/>
      <dgm:spPr/>
      <dgm:t>
        <a:bodyPr/>
        <a:lstStyle/>
        <a:p>
          <a:endParaRPr lang="en-US"/>
        </a:p>
      </dgm:t>
    </dgm:pt>
    <dgm:pt modelId="{F53C98A8-3620-D947-9B70-31BB6FED4B28}" type="sibTrans" cxnId="{115B85F7-01B5-CC43-8C55-4A24BAB45F39}">
      <dgm:prSet/>
      <dgm:spPr/>
      <dgm:t>
        <a:bodyPr/>
        <a:lstStyle/>
        <a:p>
          <a:endParaRPr lang="en-US"/>
        </a:p>
      </dgm:t>
    </dgm:pt>
    <dgm:pt modelId="{095A05C2-FD0B-E646-B044-FCCB1A45F8FA}">
      <dgm:prSet phldrT="[Text]"/>
      <dgm:spPr/>
      <dgm:t>
        <a:bodyPr/>
        <a:lstStyle/>
        <a:p>
          <a:r>
            <a:rPr lang="en-US" dirty="0"/>
            <a:t>Who will volunteer to turn and manage compost daily?</a:t>
          </a:r>
        </a:p>
      </dgm:t>
    </dgm:pt>
    <dgm:pt modelId="{E21151FB-BE78-3D4A-9CCB-C9554FE9F4ED}" type="parTrans" cxnId="{5C0A571A-8F7A-DC4E-B141-522F761D0B92}">
      <dgm:prSet/>
      <dgm:spPr/>
      <dgm:t>
        <a:bodyPr/>
        <a:lstStyle/>
        <a:p>
          <a:endParaRPr lang="en-US"/>
        </a:p>
      </dgm:t>
    </dgm:pt>
    <dgm:pt modelId="{B0749AB4-416C-9D40-958A-BFEF96BB4656}" type="sibTrans" cxnId="{5C0A571A-8F7A-DC4E-B141-522F761D0B92}">
      <dgm:prSet/>
      <dgm:spPr/>
      <dgm:t>
        <a:bodyPr/>
        <a:lstStyle/>
        <a:p>
          <a:endParaRPr lang="en-US"/>
        </a:p>
      </dgm:t>
    </dgm:pt>
    <dgm:pt modelId="{44E86755-66D8-F047-A08C-9553D63286A7}">
      <dgm:prSet phldrT="[Text]"/>
      <dgm:spPr/>
      <dgm:t>
        <a:bodyPr/>
        <a:lstStyle/>
        <a:p>
          <a:r>
            <a:rPr lang="en-US" dirty="0"/>
            <a:t>Who will transport compost?</a:t>
          </a:r>
        </a:p>
      </dgm:t>
    </dgm:pt>
    <dgm:pt modelId="{96F5400E-E1BF-954F-86F1-91EC403B469D}" type="parTrans" cxnId="{4BF4EC51-290E-644F-9725-65221B7BCF4E}">
      <dgm:prSet/>
      <dgm:spPr/>
      <dgm:t>
        <a:bodyPr/>
        <a:lstStyle/>
        <a:p>
          <a:endParaRPr lang="en-US"/>
        </a:p>
      </dgm:t>
    </dgm:pt>
    <dgm:pt modelId="{AAE06DCC-E932-404C-BE40-AB5310E4E6AE}" type="sibTrans" cxnId="{4BF4EC51-290E-644F-9725-65221B7BCF4E}">
      <dgm:prSet/>
      <dgm:spPr/>
      <dgm:t>
        <a:bodyPr/>
        <a:lstStyle/>
        <a:p>
          <a:endParaRPr lang="en-US"/>
        </a:p>
      </dgm:t>
    </dgm:pt>
    <dgm:pt modelId="{C0222D02-275F-4D4F-9207-0DE053CE9E80}">
      <dgm:prSet phldrT="[Text]"/>
      <dgm:spPr/>
      <dgm:t>
        <a:bodyPr/>
        <a:lstStyle/>
        <a:p>
          <a:r>
            <a:rPr lang="en-US" dirty="0"/>
            <a:t>Cost</a:t>
          </a:r>
        </a:p>
      </dgm:t>
    </dgm:pt>
    <dgm:pt modelId="{C2D0C17D-9A95-2443-A385-861BDC69253F}" type="parTrans" cxnId="{CE1926D3-CBBB-EF48-B94C-60B727EF2115}">
      <dgm:prSet/>
      <dgm:spPr/>
      <dgm:t>
        <a:bodyPr/>
        <a:lstStyle/>
        <a:p>
          <a:endParaRPr lang="en-US"/>
        </a:p>
      </dgm:t>
    </dgm:pt>
    <dgm:pt modelId="{FAAF30A5-8862-2942-8380-1C8C9201A958}" type="sibTrans" cxnId="{CE1926D3-CBBB-EF48-B94C-60B727EF2115}">
      <dgm:prSet/>
      <dgm:spPr/>
      <dgm:t>
        <a:bodyPr/>
        <a:lstStyle/>
        <a:p>
          <a:endParaRPr lang="en-US"/>
        </a:p>
      </dgm:t>
    </dgm:pt>
    <dgm:pt modelId="{F21E0800-5C43-A449-9B00-BB8FCF9591D8}">
      <dgm:prSet phldrT="[Text]"/>
      <dgm:spPr/>
      <dgm:t>
        <a:bodyPr/>
        <a:lstStyle/>
        <a:p>
          <a:r>
            <a:rPr lang="en-US" dirty="0"/>
            <a:t>How much will it cost?</a:t>
          </a:r>
        </a:p>
      </dgm:t>
    </dgm:pt>
    <dgm:pt modelId="{7C388921-3FF8-2B45-BCAF-6DB26932B8D8}" type="parTrans" cxnId="{B9D4D666-3109-7549-93ED-7242057800DA}">
      <dgm:prSet/>
      <dgm:spPr/>
      <dgm:t>
        <a:bodyPr/>
        <a:lstStyle/>
        <a:p>
          <a:endParaRPr lang="en-US"/>
        </a:p>
      </dgm:t>
    </dgm:pt>
    <dgm:pt modelId="{C6A6D1FB-2BCA-D848-9138-48E34D336561}" type="sibTrans" cxnId="{B9D4D666-3109-7549-93ED-7242057800DA}">
      <dgm:prSet/>
      <dgm:spPr/>
      <dgm:t>
        <a:bodyPr/>
        <a:lstStyle/>
        <a:p>
          <a:endParaRPr lang="en-US"/>
        </a:p>
      </dgm:t>
    </dgm:pt>
    <dgm:pt modelId="{0DD983DE-9E0B-9B41-A6FE-D929B23AB7A2}">
      <dgm:prSet phldrT="[Text]"/>
      <dgm:spPr/>
      <dgm:t>
        <a:bodyPr/>
        <a:lstStyle/>
        <a:p>
          <a:r>
            <a:rPr lang="en-US" dirty="0"/>
            <a:t>How will we fundraise to build what we need?</a:t>
          </a:r>
        </a:p>
      </dgm:t>
    </dgm:pt>
    <dgm:pt modelId="{309B677F-BF22-2345-A806-EFCACA10B8A6}" type="parTrans" cxnId="{6B2F8F6C-78C1-6D42-B15C-F3D44FDDF41C}">
      <dgm:prSet/>
      <dgm:spPr/>
      <dgm:t>
        <a:bodyPr/>
        <a:lstStyle/>
        <a:p>
          <a:endParaRPr lang="en-US"/>
        </a:p>
      </dgm:t>
    </dgm:pt>
    <dgm:pt modelId="{8A7B18F6-1C2C-564E-9718-11538BA941FD}" type="sibTrans" cxnId="{6B2F8F6C-78C1-6D42-B15C-F3D44FDDF41C}">
      <dgm:prSet/>
      <dgm:spPr/>
      <dgm:t>
        <a:bodyPr/>
        <a:lstStyle/>
        <a:p>
          <a:endParaRPr lang="en-US"/>
        </a:p>
      </dgm:t>
    </dgm:pt>
    <dgm:pt modelId="{4843D164-B13E-B34C-A814-3380C3E5A569}">
      <dgm:prSet phldrT="[Text]"/>
      <dgm:spPr/>
      <dgm:t>
        <a:bodyPr/>
        <a:lstStyle/>
        <a:p>
          <a:r>
            <a:rPr lang="en-US" dirty="0"/>
            <a:t>Who are the internal stakeholders?</a:t>
          </a:r>
        </a:p>
      </dgm:t>
    </dgm:pt>
    <dgm:pt modelId="{B545A2FF-A75A-2041-ADF3-DFA0E4E26EE0}" type="parTrans" cxnId="{19D4D19B-D357-F042-8075-EFFCB1A94C73}">
      <dgm:prSet/>
      <dgm:spPr/>
      <dgm:t>
        <a:bodyPr/>
        <a:lstStyle/>
        <a:p>
          <a:endParaRPr lang="en-US"/>
        </a:p>
      </dgm:t>
    </dgm:pt>
    <dgm:pt modelId="{79F48B3F-02E5-524E-A73D-BB44D66130F0}" type="sibTrans" cxnId="{19D4D19B-D357-F042-8075-EFFCB1A94C73}">
      <dgm:prSet/>
      <dgm:spPr/>
      <dgm:t>
        <a:bodyPr/>
        <a:lstStyle/>
        <a:p>
          <a:endParaRPr lang="en-US"/>
        </a:p>
      </dgm:t>
    </dgm:pt>
    <dgm:pt modelId="{AF0B8C7D-0F94-EF4C-8746-C05C99FFE8FE}" type="pres">
      <dgm:prSet presAssocID="{F33D969F-4A96-E64A-B3B7-992825CC8D29}" presName="linearFlow" presStyleCnt="0">
        <dgm:presLayoutVars>
          <dgm:dir/>
          <dgm:animLvl val="lvl"/>
          <dgm:resizeHandles val="exact"/>
        </dgm:presLayoutVars>
      </dgm:prSet>
      <dgm:spPr/>
    </dgm:pt>
    <dgm:pt modelId="{C5B29ECD-530C-F14E-A154-4DED27EC2EAC}" type="pres">
      <dgm:prSet presAssocID="{53723A67-D2B4-4748-BDE5-92235FB33E4A}" presName="composite" presStyleCnt="0"/>
      <dgm:spPr/>
    </dgm:pt>
    <dgm:pt modelId="{BB521DC3-311B-964D-A4CD-ACD32643987C}" type="pres">
      <dgm:prSet presAssocID="{53723A67-D2B4-4748-BDE5-92235FB33E4A}" presName="parentText" presStyleLbl="alignNode1" presStyleIdx="0" presStyleCnt="3">
        <dgm:presLayoutVars>
          <dgm:chMax val="1"/>
          <dgm:bulletEnabled val="1"/>
        </dgm:presLayoutVars>
      </dgm:prSet>
      <dgm:spPr/>
    </dgm:pt>
    <dgm:pt modelId="{38B8BC03-EE26-4D49-B3F5-68D3398079D8}" type="pres">
      <dgm:prSet presAssocID="{53723A67-D2B4-4748-BDE5-92235FB33E4A}" presName="descendantText" presStyleLbl="alignAcc1" presStyleIdx="0" presStyleCnt="3">
        <dgm:presLayoutVars>
          <dgm:bulletEnabled val="1"/>
        </dgm:presLayoutVars>
      </dgm:prSet>
      <dgm:spPr/>
    </dgm:pt>
    <dgm:pt modelId="{3BBE49C7-AA74-764E-86D1-ECB030C9E00C}" type="pres">
      <dgm:prSet presAssocID="{7E78BBDA-040A-DE4E-8514-A66959052CB8}" presName="sp" presStyleCnt="0"/>
      <dgm:spPr/>
    </dgm:pt>
    <dgm:pt modelId="{1F5E69A6-DD1C-A74F-8462-0EC5E57A9C75}" type="pres">
      <dgm:prSet presAssocID="{32385D56-EDE4-E943-9A5B-123BC2AEEE7D}" presName="composite" presStyleCnt="0"/>
      <dgm:spPr/>
    </dgm:pt>
    <dgm:pt modelId="{A0506D7C-80FF-6B4D-B183-1BD4DB800254}" type="pres">
      <dgm:prSet presAssocID="{32385D56-EDE4-E943-9A5B-123BC2AEEE7D}" presName="parentText" presStyleLbl="alignNode1" presStyleIdx="1" presStyleCnt="3">
        <dgm:presLayoutVars>
          <dgm:chMax val="1"/>
          <dgm:bulletEnabled val="1"/>
        </dgm:presLayoutVars>
      </dgm:prSet>
      <dgm:spPr/>
    </dgm:pt>
    <dgm:pt modelId="{DD862191-6013-D34C-9E8D-C6F03BB01EF9}" type="pres">
      <dgm:prSet presAssocID="{32385D56-EDE4-E943-9A5B-123BC2AEEE7D}" presName="descendantText" presStyleLbl="alignAcc1" presStyleIdx="1" presStyleCnt="3">
        <dgm:presLayoutVars>
          <dgm:bulletEnabled val="1"/>
        </dgm:presLayoutVars>
      </dgm:prSet>
      <dgm:spPr/>
    </dgm:pt>
    <dgm:pt modelId="{71C56B46-2FF8-374D-A935-C15037A2B09A}" type="pres">
      <dgm:prSet presAssocID="{F53C98A8-3620-D947-9B70-31BB6FED4B28}" presName="sp" presStyleCnt="0"/>
      <dgm:spPr/>
    </dgm:pt>
    <dgm:pt modelId="{199F63D4-3300-024E-B4DA-075965F22266}" type="pres">
      <dgm:prSet presAssocID="{C0222D02-275F-4D4F-9207-0DE053CE9E80}" presName="composite" presStyleCnt="0"/>
      <dgm:spPr/>
    </dgm:pt>
    <dgm:pt modelId="{DFC9BD65-6698-EE4F-AEA2-7D802508AD2C}" type="pres">
      <dgm:prSet presAssocID="{C0222D02-275F-4D4F-9207-0DE053CE9E80}" presName="parentText" presStyleLbl="alignNode1" presStyleIdx="2" presStyleCnt="3">
        <dgm:presLayoutVars>
          <dgm:chMax val="1"/>
          <dgm:bulletEnabled val="1"/>
        </dgm:presLayoutVars>
      </dgm:prSet>
      <dgm:spPr/>
    </dgm:pt>
    <dgm:pt modelId="{CDC6AA73-A8A6-8541-890E-08BE679739D4}" type="pres">
      <dgm:prSet presAssocID="{C0222D02-275F-4D4F-9207-0DE053CE9E80}" presName="descendantText" presStyleLbl="alignAcc1" presStyleIdx="2" presStyleCnt="3">
        <dgm:presLayoutVars>
          <dgm:bulletEnabled val="1"/>
        </dgm:presLayoutVars>
      </dgm:prSet>
      <dgm:spPr/>
    </dgm:pt>
  </dgm:ptLst>
  <dgm:cxnLst>
    <dgm:cxn modelId="{5C0A571A-8F7A-DC4E-B141-522F761D0B92}" srcId="{32385D56-EDE4-E943-9A5B-123BC2AEEE7D}" destId="{095A05C2-FD0B-E646-B044-FCCB1A45F8FA}" srcOrd="0" destOrd="0" parTransId="{E21151FB-BE78-3D4A-9CCB-C9554FE9F4ED}" sibTransId="{B0749AB4-416C-9D40-958A-BFEF96BB4656}"/>
    <dgm:cxn modelId="{B6D1DB1A-F352-2847-86B4-5EE649B626F2}" srcId="{53723A67-D2B4-4748-BDE5-92235FB33E4A}" destId="{21D9F836-46C7-3C48-A541-780086FFA4C3}" srcOrd="1" destOrd="0" parTransId="{2E26B908-351F-D94A-B1D6-3FC4E98E2B0F}" sibTransId="{EAC24C1C-0DDB-4549-A880-BCDAD5DCAA69}"/>
    <dgm:cxn modelId="{FA814E1D-18E8-E947-98D0-F56AEE9DC441}" type="presOf" srcId="{F33D969F-4A96-E64A-B3B7-992825CC8D29}" destId="{AF0B8C7D-0F94-EF4C-8746-C05C99FFE8FE}" srcOrd="0" destOrd="0" presId="urn:microsoft.com/office/officeart/2005/8/layout/chevron2"/>
    <dgm:cxn modelId="{B995891D-4C40-1243-B688-23E48D607E73}" type="presOf" srcId="{F21E0800-5C43-A449-9B00-BB8FCF9591D8}" destId="{CDC6AA73-A8A6-8541-890E-08BE679739D4}" srcOrd="0" destOrd="0" presId="urn:microsoft.com/office/officeart/2005/8/layout/chevron2"/>
    <dgm:cxn modelId="{F2EF222C-CBA4-954F-88FD-C3A95848892C}" type="presOf" srcId="{44E86755-66D8-F047-A08C-9553D63286A7}" destId="{DD862191-6013-D34C-9E8D-C6F03BB01EF9}" srcOrd="0" destOrd="1" presId="urn:microsoft.com/office/officeart/2005/8/layout/chevron2"/>
    <dgm:cxn modelId="{742D702E-F847-DB4B-8E9F-638A4223A6C4}" type="presOf" srcId="{21D9F836-46C7-3C48-A541-780086FFA4C3}" destId="{38B8BC03-EE26-4D49-B3F5-68D3398079D8}" srcOrd="0" destOrd="1" presId="urn:microsoft.com/office/officeart/2005/8/layout/chevron2"/>
    <dgm:cxn modelId="{DEB77A4A-8B75-AF4A-96BA-095735AE2D39}" type="presOf" srcId="{5534CEF9-A7B1-0247-9ADC-32C270EE8249}" destId="{38B8BC03-EE26-4D49-B3F5-68D3398079D8}" srcOrd="0" destOrd="0" presId="urn:microsoft.com/office/officeart/2005/8/layout/chevron2"/>
    <dgm:cxn modelId="{80D40C4B-7403-4642-9D2F-BCC3EEBB6082}" type="presOf" srcId="{C0222D02-275F-4D4F-9207-0DE053CE9E80}" destId="{DFC9BD65-6698-EE4F-AEA2-7D802508AD2C}" srcOrd="0" destOrd="0" presId="urn:microsoft.com/office/officeart/2005/8/layout/chevron2"/>
    <dgm:cxn modelId="{4BF4EC51-290E-644F-9725-65221B7BCF4E}" srcId="{32385D56-EDE4-E943-9A5B-123BC2AEEE7D}" destId="{44E86755-66D8-F047-A08C-9553D63286A7}" srcOrd="1" destOrd="0" parTransId="{96F5400E-E1BF-954F-86F1-91EC403B469D}" sibTransId="{AAE06DCC-E932-404C-BE40-AB5310E4E6AE}"/>
    <dgm:cxn modelId="{30A32859-892F-9A4D-9DC4-356F9FB91C59}" srcId="{F33D969F-4A96-E64A-B3B7-992825CC8D29}" destId="{53723A67-D2B4-4748-BDE5-92235FB33E4A}" srcOrd="0" destOrd="0" parTransId="{3BFA59F4-56E3-734F-A98D-20BD2A307544}" sibTransId="{7E78BBDA-040A-DE4E-8514-A66959052CB8}"/>
    <dgm:cxn modelId="{6249EC61-DE63-7849-8E04-6FF044EA6C29}" type="presOf" srcId="{4843D164-B13E-B34C-A814-3380C3E5A569}" destId="{DD862191-6013-D34C-9E8D-C6F03BB01EF9}" srcOrd="0" destOrd="2" presId="urn:microsoft.com/office/officeart/2005/8/layout/chevron2"/>
    <dgm:cxn modelId="{B9D4D666-3109-7549-93ED-7242057800DA}" srcId="{C0222D02-275F-4D4F-9207-0DE053CE9E80}" destId="{F21E0800-5C43-A449-9B00-BB8FCF9591D8}" srcOrd="0" destOrd="0" parTransId="{7C388921-3FF8-2B45-BCAF-6DB26932B8D8}" sibTransId="{C6A6D1FB-2BCA-D848-9138-48E34D336561}"/>
    <dgm:cxn modelId="{6B2F8F6C-78C1-6D42-B15C-F3D44FDDF41C}" srcId="{C0222D02-275F-4D4F-9207-0DE053CE9E80}" destId="{0DD983DE-9E0B-9B41-A6FE-D929B23AB7A2}" srcOrd="1" destOrd="0" parTransId="{309B677F-BF22-2345-A806-EFCACA10B8A6}" sibTransId="{8A7B18F6-1C2C-564E-9718-11538BA941FD}"/>
    <dgm:cxn modelId="{E8415877-98F0-624A-8A05-6A9F38491A73}" srcId="{53723A67-D2B4-4748-BDE5-92235FB33E4A}" destId="{5534CEF9-A7B1-0247-9ADC-32C270EE8249}" srcOrd="0" destOrd="0" parTransId="{24ACDE66-CEEF-D340-8F00-887D9F860353}" sibTransId="{2453186E-0098-6148-94D0-7AAB638D5FEA}"/>
    <dgm:cxn modelId="{19D4D19B-D357-F042-8075-EFFCB1A94C73}" srcId="{32385D56-EDE4-E943-9A5B-123BC2AEEE7D}" destId="{4843D164-B13E-B34C-A814-3380C3E5A569}" srcOrd="2" destOrd="0" parTransId="{B545A2FF-A75A-2041-ADF3-DFA0E4E26EE0}" sibTransId="{79F48B3F-02E5-524E-A73D-BB44D66130F0}"/>
    <dgm:cxn modelId="{6355C6B2-D005-9A42-AADD-3DAC141F749E}" type="presOf" srcId="{53723A67-D2B4-4748-BDE5-92235FB33E4A}" destId="{BB521DC3-311B-964D-A4CD-ACD32643987C}" srcOrd="0" destOrd="0" presId="urn:microsoft.com/office/officeart/2005/8/layout/chevron2"/>
    <dgm:cxn modelId="{B72DEBB3-6A89-5E48-BF63-5D9B3B240F6A}" type="presOf" srcId="{0DD983DE-9E0B-9B41-A6FE-D929B23AB7A2}" destId="{CDC6AA73-A8A6-8541-890E-08BE679739D4}" srcOrd="0" destOrd="1" presId="urn:microsoft.com/office/officeart/2005/8/layout/chevron2"/>
    <dgm:cxn modelId="{C9D1E5BF-EE32-804D-B55F-A5E6B1DB3FB3}" type="presOf" srcId="{095A05C2-FD0B-E646-B044-FCCB1A45F8FA}" destId="{DD862191-6013-D34C-9E8D-C6F03BB01EF9}" srcOrd="0" destOrd="0" presId="urn:microsoft.com/office/officeart/2005/8/layout/chevron2"/>
    <dgm:cxn modelId="{CE1926D3-CBBB-EF48-B94C-60B727EF2115}" srcId="{F33D969F-4A96-E64A-B3B7-992825CC8D29}" destId="{C0222D02-275F-4D4F-9207-0DE053CE9E80}" srcOrd="2" destOrd="0" parTransId="{C2D0C17D-9A95-2443-A385-861BDC69253F}" sibTransId="{FAAF30A5-8862-2942-8380-1C8C9201A958}"/>
    <dgm:cxn modelId="{BBEFCAF2-2F99-B74B-BB5D-532B0FAFD523}" type="presOf" srcId="{32385D56-EDE4-E943-9A5B-123BC2AEEE7D}" destId="{A0506D7C-80FF-6B4D-B183-1BD4DB800254}" srcOrd="0" destOrd="0" presId="urn:microsoft.com/office/officeart/2005/8/layout/chevron2"/>
    <dgm:cxn modelId="{115B85F7-01B5-CC43-8C55-4A24BAB45F39}" srcId="{F33D969F-4A96-E64A-B3B7-992825CC8D29}" destId="{32385D56-EDE4-E943-9A5B-123BC2AEEE7D}" srcOrd="1" destOrd="0" parTransId="{A81E80E9-4035-5E4A-9BA3-A061C00D9997}" sibTransId="{F53C98A8-3620-D947-9B70-31BB6FED4B28}"/>
    <dgm:cxn modelId="{1439BCEA-3E6C-AE48-9CB5-AEE077640570}" type="presParOf" srcId="{AF0B8C7D-0F94-EF4C-8746-C05C99FFE8FE}" destId="{C5B29ECD-530C-F14E-A154-4DED27EC2EAC}" srcOrd="0" destOrd="0" presId="urn:microsoft.com/office/officeart/2005/8/layout/chevron2"/>
    <dgm:cxn modelId="{1F4D1876-38B7-FB47-83C2-87CDBBAC6C8D}" type="presParOf" srcId="{C5B29ECD-530C-F14E-A154-4DED27EC2EAC}" destId="{BB521DC3-311B-964D-A4CD-ACD32643987C}" srcOrd="0" destOrd="0" presId="urn:microsoft.com/office/officeart/2005/8/layout/chevron2"/>
    <dgm:cxn modelId="{8BC65826-EB05-FA47-B7DB-42F1F0036160}" type="presParOf" srcId="{C5B29ECD-530C-F14E-A154-4DED27EC2EAC}" destId="{38B8BC03-EE26-4D49-B3F5-68D3398079D8}" srcOrd="1" destOrd="0" presId="urn:microsoft.com/office/officeart/2005/8/layout/chevron2"/>
    <dgm:cxn modelId="{A65EA032-8934-524F-B702-317FB4550385}" type="presParOf" srcId="{AF0B8C7D-0F94-EF4C-8746-C05C99FFE8FE}" destId="{3BBE49C7-AA74-764E-86D1-ECB030C9E00C}" srcOrd="1" destOrd="0" presId="urn:microsoft.com/office/officeart/2005/8/layout/chevron2"/>
    <dgm:cxn modelId="{9411D236-5449-C642-854E-3A82330338CE}" type="presParOf" srcId="{AF0B8C7D-0F94-EF4C-8746-C05C99FFE8FE}" destId="{1F5E69A6-DD1C-A74F-8462-0EC5E57A9C75}" srcOrd="2" destOrd="0" presId="urn:microsoft.com/office/officeart/2005/8/layout/chevron2"/>
    <dgm:cxn modelId="{185D9E6F-0D91-9F43-8C10-BB646D4D1A12}" type="presParOf" srcId="{1F5E69A6-DD1C-A74F-8462-0EC5E57A9C75}" destId="{A0506D7C-80FF-6B4D-B183-1BD4DB800254}" srcOrd="0" destOrd="0" presId="urn:microsoft.com/office/officeart/2005/8/layout/chevron2"/>
    <dgm:cxn modelId="{B8444029-A5D9-1644-B7EA-CC547041840A}" type="presParOf" srcId="{1F5E69A6-DD1C-A74F-8462-0EC5E57A9C75}" destId="{DD862191-6013-D34C-9E8D-C6F03BB01EF9}" srcOrd="1" destOrd="0" presId="urn:microsoft.com/office/officeart/2005/8/layout/chevron2"/>
    <dgm:cxn modelId="{8F96AF15-08B8-D14E-9F5C-C88E4DD4696A}" type="presParOf" srcId="{AF0B8C7D-0F94-EF4C-8746-C05C99FFE8FE}" destId="{71C56B46-2FF8-374D-A935-C15037A2B09A}" srcOrd="3" destOrd="0" presId="urn:microsoft.com/office/officeart/2005/8/layout/chevron2"/>
    <dgm:cxn modelId="{967058FC-F7D9-FA42-980D-B94100FC32D5}" type="presParOf" srcId="{AF0B8C7D-0F94-EF4C-8746-C05C99FFE8FE}" destId="{199F63D4-3300-024E-B4DA-075965F22266}" srcOrd="4" destOrd="0" presId="urn:microsoft.com/office/officeart/2005/8/layout/chevron2"/>
    <dgm:cxn modelId="{DC7C8CC1-5D2A-7D45-878A-962F11631C8E}" type="presParOf" srcId="{199F63D4-3300-024E-B4DA-075965F22266}" destId="{DFC9BD65-6698-EE4F-AEA2-7D802508AD2C}" srcOrd="0" destOrd="0" presId="urn:microsoft.com/office/officeart/2005/8/layout/chevron2"/>
    <dgm:cxn modelId="{8B8F9636-5131-FE47-9EC2-CF90F2C5969E}" type="presParOf" srcId="{199F63D4-3300-024E-B4DA-075965F22266}" destId="{CDC6AA73-A8A6-8541-890E-08BE679739D4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448C926-1B71-E647-8B27-D7FC2654345D}" type="doc">
      <dgm:prSet loTypeId="urn:microsoft.com/office/officeart/2005/8/layout/pyramid2" loCatId="pyramid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en-US"/>
        </a:p>
      </dgm:t>
    </dgm:pt>
    <dgm:pt modelId="{23345A12-043B-024A-A9FF-466E9BAD1372}">
      <dgm:prSet custT="1"/>
      <dgm:spPr/>
      <dgm:t>
        <a:bodyPr/>
        <a:lstStyle/>
        <a:p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Kids eat fruits and vegetables</a:t>
          </a:r>
        </a:p>
      </dgm:t>
    </dgm:pt>
    <dgm:pt modelId="{22310726-C9B5-5A46-9458-875F43ABEBA6}" type="parTrans" cxnId="{8BDEBF4F-7DA7-D54C-9DAF-D7414ADE04C6}">
      <dgm:prSet/>
      <dgm:spPr/>
      <dgm:t>
        <a:bodyPr/>
        <a:lstStyle/>
        <a:p>
          <a:endParaRPr lang="en-US"/>
        </a:p>
      </dgm:t>
    </dgm:pt>
    <dgm:pt modelId="{D3529861-3DC5-A941-A03C-2080AE96B361}" type="sibTrans" cxnId="{8BDEBF4F-7DA7-D54C-9DAF-D7414ADE04C6}">
      <dgm:prSet/>
      <dgm:spPr/>
      <dgm:t>
        <a:bodyPr/>
        <a:lstStyle/>
        <a:p>
          <a:endParaRPr lang="en-US"/>
        </a:p>
      </dgm:t>
    </dgm:pt>
    <dgm:pt modelId="{C215A440-01FE-8143-B589-BF379B3AA710}">
      <dgm:prSet/>
      <dgm:spPr/>
      <dgm:t>
        <a:bodyPr/>
        <a:lstStyle/>
        <a:p>
          <a:r>
            <a:rPr lang="en-US" dirty="0"/>
            <a:t>Find non-profit to accept excess food</a:t>
          </a:r>
        </a:p>
      </dgm:t>
    </dgm:pt>
    <dgm:pt modelId="{FC168C96-31D8-1145-9718-2C6FE5B88B80}" type="parTrans" cxnId="{0A3AF38C-7D35-9748-8BD7-28E7B3171AE2}">
      <dgm:prSet/>
      <dgm:spPr/>
      <dgm:t>
        <a:bodyPr/>
        <a:lstStyle/>
        <a:p>
          <a:endParaRPr lang="en-US"/>
        </a:p>
      </dgm:t>
    </dgm:pt>
    <dgm:pt modelId="{2EC73F11-E2F1-C342-8C6B-B3EF443CCED6}" type="sibTrans" cxnId="{0A3AF38C-7D35-9748-8BD7-28E7B3171AE2}">
      <dgm:prSet/>
      <dgm:spPr/>
      <dgm:t>
        <a:bodyPr/>
        <a:lstStyle/>
        <a:p>
          <a:endParaRPr lang="en-US"/>
        </a:p>
      </dgm:t>
    </dgm:pt>
    <dgm:pt modelId="{A1768CA1-E25F-CC46-9AE2-FF78C3145AF2}">
      <dgm:prSet/>
      <dgm:spPr/>
      <dgm:t>
        <a:bodyPr/>
        <a:lstStyle/>
        <a:p>
          <a:r>
            <a:rPr lang="en-US" dirty="0"/>
            <a:t>On-site compost</a:t>
          </a:r>
        </a:p>
      </dgm:t>
    </dgm:pt>
    <dgm:pt modelId="{8DA6B688-E9FF-2049-B141-4771FF925C48}" type="parTrans" cxnId="{E63FE98B-F9BC-3249-8760-42FB2AFDE9F2}">
      <dgm:prSet/>
      <dgm:spPr/>
      <dgm:t>
        <a:bodyPr/>
        <a:lstStyle/>
        <a:p>
          <a:endParaRPr lang="en-US"/>
        </a:p>
      </dgm:t>
    </dgm:pt>
    <dgm:pt modelId="{FA9E441D-EEC7-5D4D-A7CB-CE96CA1083E1}" type="sibTrans" cxnId="{E63FE98B-F9BC-3249-8760-42FB2AFDE9F2}">
      <dgm:prSet/>
      <dgm:spPr/>
      <dgm:t>
        <a:bodyPr/>
        <a:lstStyle/>
        <a:p>
          <a:endParaRPr lang="en-US"/>
        </a:p>
      </dgm:t>
    </dgm:pt>
    <dgm:pt modelId="{8927DF09-BF48-7844-924C-0FD18FB7CBCB}">
      <dgm:prSet/>
      <dgm:spPr/>
      <dgm:t>
        <a:bodyPr/>
        <a:lstStyle/>
        <a:p>
          <a:r>
            <a:rPr lang="en-US" dirty="0"/>
            <a:t>Organics Waste - vendor</a:t>
          </a:r>
        </a:p>
      </dgm:t>
    </dgm:pt>
    <dgm:pt modelId="{43DEDDA3-D057-0A47-A1EB-964BFCA9611E}" type="parTrans" cxnId="{015D61ED-3722-954C-8A1E-B92EB394FB9C}">
      <dgm:prSet/>
      <dgm:spPr/>
      <dgm:t>
        <a:bodyPr/>
        <a:lstStyle/>
        <a:p>
          <a:endParaRPr lang="en-US"/>
        </a:p>
      </dgm:t>
    </dgm:pt>
    <dgm:pt modelId="{42C16201-E78A-7340-B2DB-B654E8FBB422}" type="sibTrans" cxnId="{015D61ED-3722-954C-8A1E-B92EB394FB9C}">
      <dgm:prSet/>
      <dgm:spPr/>
      <dgm:t>
        <a:bodyPr/>
        <a:lstStyle/>
        <a:p>
          <a:endParaRPr lang="en-US"/>
        </a:p>
      </dgm:t>
    </dgm:pt>
    <dgm:pt modelId="{F677E19D-2478-D045-9F93-EEC8EECC3D21}">
      <dgm:prSet/>
      <dgm:spPr/>
      <dgm:t>
        <a:bodyPr/>
        <a:lstStyle/>
        <a:p>
          <a:r>
            <a:rPr lang="en-US" dirty="0"/>
            <a:t>Recycle - vendor</a:t>
          </a:r>
        </a:p>
      </dgm:t>
    </dgm:pt>
    <dgm:pt modelId="{759F3A65-5578-7F48-B834-5E22617ECE5E}" type="parTrans" cxnId="{61BB8F85-791C-0841-8A29-B24B20EC5141}">
      <dgm:prSet/>
      <dgm:spPr/>
      <dgm:t>
        <a:bodyPr/>
        <a:lstStyle/>
        <a:p>
          <a:endParaRPr lang="en-US"/>
        </a:p>
      </dgm:t>
    </dgm:pt>
    <dgm:pt modelId="{688E56EC-DB66-F14E-9CFC-5DDC92FBC70A}" type="sibTrans" cxnId="{61BB8F85-791C-0841-8A29-B24B20EC5141}">
      <dgm:prSet/>
      <dgm:spPr/>
      <dgm:t>
        <a:bodyPr/>
        <a:lstStyle/>
        <a:p>
          <a:endParaRPr lang="en-US"/>
        </a:p>
      </dgm:t>
    </dgm:pt>
    <dgm:pt modelId="{EDF5F480-B32B-014E-B0ED-527480947F3C}">
      <dgm:prSet/>
      <dgm:spPr/>
      <dgm:t>
        <a:bodyPr/>
        <a:lstStyle/>
        <a:p>
          <a:r>
            <a:rPr lang="en-US"/>
            <a:t>Trash</a:t>
          </a:r>
        </a:p>
      </dgm:t>
    </dgm:pt>
    <dgm:pt modelId="{2B52AB1D-DB5B-904F-8E1E-DF0B44929E3A}" type="parTrans" cxnId="{6D6CF527-D5B5-C141-B114-8B81DBE108EE}">
      <dgm:prSet/>
      <dgm:spPr/>
      <dgm:t>
        <a:bodyPr/>
        <a:lstStyle/>
        <a:p>
          <a:endParaRPr lang="en-US"/>
        </a:p>
      </dgm:t>
    </dgm:pt>
    <dgm:pt modelId="{9A7A6D2F-7AAD-5048-906C-6A9060BF5D2B}" type="sibTrans" cxnId="{6D6CF527-D5B5-C141-B114-8B81DBE108EE}">
      <dgm:prSet/>
      <dgm:spPr/>
      <dgm:t>
        <a:bodyPr/>
        <a:lstStyle/>
        <a:p>
          <a:endParaRPr lang="en-US"/>
        </a:p>
      </dgm:t>
    </dgm:pt>
    <dgm:pt modelId="{BB244034-1A14-8F41-8D38-82B34403F613}" type="pres">
      <dgm:prSet presAssocID="{9448C926-1B71-E647-8B27-D7FC2654345D}" presName="compositeShape" presStyleCnt="0">
        <dgm:presLayoutVars>
          <dgm:dir/>
          <dgm:resizeHandles/>
        </dgm:presLayoutVars>
      </dgm:prSet>
      <dgm:spPr/>
    </dgm:pt>
    <dgm:pt modelId="{C9F6C583-07C2-2943-BB6A-9B020E9E5E0C}" type="pres">
      <dgm:prSet presAssocID="{9448C926-1B71-E647-8B27-D7FC2654345D}" presName="pyramid" presStyleLbl="node1" presStyleIdx="0" presStyleCnt="1" custAng="10800000" custLinFactNeighborX="-4772" custLinFactNeighborY="2088"/>
      <dgm:spPr/>
    </dgm:pt>
    <dgm:pt modelId="{F5950749-8E34-8844-9410-CC3C394E3F14}" type="pres">
      <dgm:prSet presAssocID="{9448C926-1B71-E647-8B27-D7FC2654345D}" presName="theList" presStyleCnt="0"/>
      <dgm:spPr/>
    </dgm:pt>
    <dgm:pt modelId="{534A7CDE-2367-574B-BFA1-2CCFCBFB02A7}" type="pres">
      <dgm:prSet presAssocID="{23345A12-043B-024A-A9FF-466E9BAD1372}" presName="aNode" presStyleLbl="fgAcc1" presStyleIdx="0" presStyleCnt="6" custScaleX="137937" custScaleY="162359" custLinFactY="-50538" custLinFactNeighborX="-42333" custLinFactNeighborY="-100000">
        <dgm:presLayoutVars>
          <dgm:bulletEnabled val="1"/>
        </dgm:presLayoutVars>
      </dgm:prSet>
      <dgm:spPr/>
    </dgm:pt>
    <dgm:pt modelId="{81FF5DB2-997A-F040-A93B-D1CE1AB823EB}" type="pres">
      <dgm:prSet presAssocID="{23345A12-043B-024A-A9FF-466E9BAD1372}" presName="aSpace" presStyleCnt="0"/>
      <dgm:spPr/>
    </dgm:pt>
    <dgm:pt modelId="{607233B4-3B16-6540-9A2F-C15B68CD0559}" type="pres">
      <dgm:prSet presAssocID="{C215A440-01FE-8143-B589-BF379B3AA710}" presName="aNode" presStyleLbl="fgAcc1" presStyleIdx="1" presStyleCnt="6" custLinFactY="-42620" custLinFactNeighborX="-28977" custLinFactNeighborY="-100000">
        <dgm:presLayoutVars>
          <dgm:bulletEnabled val="1"/>
        </dgm:presLayoutVars>
      </dgm:prSet>
      <dgm:spPr/>
    </dgm:pt>
    <dgm:pt modelId="{C31B17EA-5919-5547-B353-7AA9AA24926E}" type="pres">
      <dgm:prSet presAssocID="{C215A440-01FE-8143-B589-BF379B3AA710}" presName="aSpace" presStyleCnt="0"/>
      <dgm:spPr/>
    </dgm:pt>
    <dgm:pt modelId="{AF5F240B-BDBD-F040-86A1-0FE8AB64F286}" type="pres">
      <dgm:prSet presAssocID="{A1768CA1-E25F-CC46-9AE2-FF78C3145AF2}" presName="aNode" presStyleLbl="fgAcc1" presStyleIdx="2" presStyleCnt="6" custLinFactY="-26057" custLinFactNeighborX="-29907" custLinFactNeighborY="-100000">
        <dgm:presLayoutVars>
          <dgm:bulletEnabled val="1"/>
        </dgm:presLayoutVars>
      </dgm:prSet>
      <dgm:spPr/>
    </dgm:pt>
    <dgm:pt modelId="{539B29C3-D896-0949-9B2E-1FF47D6D0113}" type="pres">
      <dgm:prSet presAssocID="{A1768CA1-E25F-CC46-9AE2-FF78C3145AF2}" presName="aSpace" presStyleCnt="0"/>
      <dgm:spPr/>
    </dgm:pt>
    <dgm:pt modelId="{01738E9D-4900-4B41-A3F1-86D4153AAC1F}" type="pres">
      <dgm:prSet presAssocID="{8927DF09-BF48-7844-924C-0FD18FB7CBCB}" presName="aNode" presStyleLbl="fgAcc1" presStyleIdx="3" presStyleCnt="6" custLinFactY="-7796" custLinFactNeighborX="-17902" custLinFactNeighborY="-100000">
        <dgm:presLayoutVars>
          <dgm:bulletEnabled val="1"/>
        </dgm:presLayoutVars>
      </dgm:prSet>
      <dgm:spPr/>
    </dgm:pt>
    <dgm:pt modelId="{DA71A5D3-2A71-714A-AA04-B01FE0C8CDF1}" type="pres">
      <dgm:prSet presAssocID="{8927DF09-BF48-7844-924C-0FD18FB7CBCB}" presName="aSpace" presStyleCnt="0"/>
      <dgm:spPr/>
    </dgm:pt>
    <dgm:pt modelId="{93890067-5F05-F74A-8FD9-CFB460CA42A1}" type="pres">
      <dgm:prSet presAssocID="{F677E19D-2478-D045-9F93-EEC8EECC3D21}" presName="aNode" presStyleLbl="fgAcc1" presStyleIdx="4" presStyleCnt="6" custScaleX="67065" custScaleY="95778" custLinFactNeighborX="-7407" custLinFactNeighborY="-90750">
        <dgm:presLayoutVars>
          <dgm:bulletEnabled val="1"/>
        </dgm:presLayoutVars>
      </dgm:prSet>
      <dgm:spPr/>
    </dgm:pt>
    <dgm:pt modelId="{89FF790B-08CE-B040-A9F9-B81153B437D8}" type="pres">
      <dgm:prSet presAssocID="{F677E19D-2478-D045-9F93-EEC8EECC3D21}" presName="aSpace" presStyleCnt="0"/>
      <dgm:spPr/>
    </dgm:pt>
    <dgm:pt modelId="{20DA9671-2C4A-FA45-83B4-73A000C894E1}" type="pres">
      <dgm:prSet presAssocID="{EDF5F480-B32B-014E-B0ED-527480947F3C}" presName="aNode" presStyleLbl="fgAcc1" presStyleIdx="5" presStyleCnt="6" custScaleX="45778" custScaleY="108683" custLinFactNeighborX="-12100" custLinFactNeighborY="62775">
        <dgm:presLayoutVars>
          <dgm:bulletEnabled val="1"/>
        </dgm:presLayoutVars>
      </dgm:prSet>
      <dgm:spPr/>
    </dgm:pt>
    <dgm:pt modelId="{673612D2-A17D-694A-9F0F-B3F90090C701}" type="pres">
      <dgm:prSet presAssocID="{EDF5F480-B32B-014E-B0ED-527480947F3C}" presName="aSpace" presStyleCnt="0"/>
      <dgm:spPr/>
    </dgm:pt>
  </dgm:ptLst>
  <dgm:cxnLst>
    <dgm:cxn modelId="{DA9DA916-1945-0B43-9768-503ACC5C3107}" type="presOf" srcId="{A1768CA1-E25F-CC46-9AE2-FF78C3145AF2}" destId="{AF5F240B-BDBD-F040-86A1-0FE8AB64F286}" srcOrd="0" destOrd="0" presId="urn:microsoft.com/office/officeart/2005/8/layout/pyramid2"/>
    <dgm:cxn modelId="{6D6CF527-D5B5-C141-B114-8B81DBE108EE}" srcId="{9448C926-1B71-E647-8B27-D7FC2654345D}" destId="{EDF5F480-B32B-014E-B0ED-527480947F3C}" srcOrd="5" destOrd="0" parTransId="{2B52AB1D-DB5B-904F-8E1E-DF0B44929E3A}" sibTransId="{9A7A6D2F-7AAD-5048-906C-6A9060BF5D2B}"/>
    <dgm:cxn modelId="{0BC71538-03F3-B646-86ED-A6CB376EC9C8}" type="presOf" srcId="{9448C926-1B71-E647-8B27-D7FC2654345D}" destId="{BB244034-1A14-8F41-8D38-82B34403F613}" srcOrd="0" destOrd="0" presId="urn:microsoft.com/office/officeart/2005/8/layout/pyramid2"/>
    <dgm:cxn modelId="{DEF3314E-3CB5-D34F-B164-292BFEEF26A2}" type="presOf" srcId="{C215A440-01FE-8143-B589-BF379B3AA710}" destId="{607233B4-3B16-6540-9A2F-C15B68CD0559}" srcOrd="0" destOrd="0" presId="urn:microsoft.com/office/officeart/2005/8/layout/pyramid2"/>
    <dgm:cxn modelId="{8BDEBF4F-7DA7-D54C-9DAF-D7414ADE04C6}" srcId="{9448C926-1B71-E647-8B27-D7FC2654345D}" destId="{23345A12-043B-024A-A9FF-466E9BAD1372}" srcOrd="0" destOrd="0" parTransId="{22310726-C9B5-5A46-9458-875F43ABEBA6}" sibTransId="{D3529861-3DC5-A941-A03C-2080AE96B361}"/>
    <dgm:cxn modelId="{D6EBB456-BB37-744A-84B0-F56C1BDA4172}" type="presOf" srcId="{EDF5F480-B32B-014E-B0ED-527480947F3C}" destId="{20DA9671-2C4A-FA45-83B4-73A000C894E1}" srcOrd="0" destOrd="0" presId="urn:microsoft.com/office/officeart/2005/8/layout/pyramid2"/>
    <dgm:cxn modelId="{61BB8F85-791C-0841-8A29-B24B20EC5141}" srcId="{9448C926-1B71-E647-8B27-D7FC2654345D}" destId="{F677E19D-2478-D045-9F93-EEC8EECC3D21}" srcOrd="4" destOrd="0" parTransId="{759F3A65-5578-7F48-B834-5E22617ECE5E}" sibTransId="{688E56EC-DB66-F14E-9CFC-5DDC92FBC70A}"/>
    <dgm:cxn modelId="{E63FE98B-F9BC-3249-8760-42FB2AFDE9F2}" srcId="{9448C926-1B71-E647-8B27-D7FC2654345D}" destId="{A1768CA1-E25F-CC46-9AE2-FF78C3145AF2}" srcOrd="2" destOrd="0" parTransId="{8DA6B688-E9FF-2049-B141-4771FF925C48}" sibTransId="{FA9E441D-EEC7-5D4D-A7CB-CE96CA1083E1}"/>
    <dgm:cxn modelId="{0A3AF38C-7D35-9748-8BD7-28E7B3171AE2}" srcId="{9448C926-1B71-E647-8B27-D7FC2654345D}" destId="{C215A440-01FE-8143-B589-BF379B3AA710}" srcOrd="1" destOrd="0" parTransId="{FC168C96-31D8-1145-9718-2C6FE5B88B80}" sibTransId="{2EC73F11-E2F1-C342-8C6B-B3EF443CCED6}"/>
    <dgm:cxn modelId="{59E27F92-2A37-4D45-964B-C9A2497D1421}" type="presOf" srcId="{F677E19D-2478-D045-9F93-EEC8EECC3D21}" destId="{93890067-5F05-F74A-8FD9-CFB460CA42A1}" srcOrd="0" destOrd="0" presId="urn:microsoft.com/office/officeart/2005/8/layout/pyramid2"/>
    <dgm:cxn modelId="{879AA1D3-182F-BC48-ADB1-48B7FC2E56F4}" type="presOf" srcId="{23345A12-043B-024A-A9FF-466E9BAD1372}" destId="{534A7CDE-2367-574B-BFA1-2CCFCBFB02A7}" srcOrd="0" destOrd="0" presId="urn:microsoft.com/office/officeart/2005/8/layout/pyramid2"/>
    <dgm:cxn modelId="{D5DEC7D3-4616-D54E-A653-EED451AC426A}" type="presOf" srcId="{8927DF09-BF48-7844-924C-0FD18FB7CBCB}" destId="{01738E9D-4900-4B41-A3F1-86D4153AAC1F}" srcOrd="0" destOrd="0" presId="urn:microsoft.com/office/officeart/2005/8/layout/pyramid2"/>
    <dgm:cxn modelId="{015D61ED-3722-954C-8A1E-B92EB394FB9C}" srcId="{9448C926-1B71-E647-8B27-D7FC2654345D}" destId="{8927DF09-BF48-7844-924C-0FD18FB7CBCB}" srcOrd="3" destOrd="0" parTransId="{43DEDDA3-D057-0A47-A1EB-964BFCA9611E}" sibTransId="{42C16201-E78A-7340-B2DB-B654E8FBB422}"/>
    <dgm:cxn modelId="{8E823D94-ACF6-8D42-88FD-4024EB2F40B3}" type="presParOf" srcId="{BB244034-1A14-8F41-8D38-82B34403F613}" destId="{C9F6C583-07C2-2943-BB6A-9B020E9E5E0C}" srcOrd="0" destOrd="0" presId="urn:microsoft.com/office/officeart/2005/8/layout/pyramid2"/>
    <dgm:cxn modelId="{416C091E-5FE9-484E-BBB7-9C93A9ADDB6A}" type="presParOf" srcId="{BB244034-1A14-8F41-8D38-82B34403F613}" destId="{F5950749-8E34-8844-9410-CC3C394E3F14}" srcOrd="1" destOrd="0" presId="urn:microsoft.com/office/officeart/2005/8/layout/pyramid2"/>
    <dgm:cxn modelId="{268104FC-92C7-284E-AD57-8BED1793ED2B}" type="presParOf" srcId="{F5950749-8E34-8844-9410-CC3C394E3F14}" destId="{534A7CDE-2367-574B-BFA1-2CCFCBFB02A7}" srcOrd="0" destOrd="0" presId="urn:microsoft.com/office/officeart/2005/8/layout/pyramid2"/>
    <dgm:cxn modelId="{68346AC9-0A1D-144A-9BDC-9CDABBDD4C55}" type="presParOf" srcId="{F5950749-8E34-8844-9410-CC3C394E3F14}" destId="{81FF5DB2-997A-F040-A93B-D1CE1AB823EB}" srcOrd="1" destOrd="0" presId="urn:microsoft.com/office/officeart/2005/8/layout/pyramid2"/>
    <dgm:cxn modelId="{46C766F9-DA7C-6E4B-825E-FD983D8AB176}" type="presParOf" srcId="{F5950749-8E34-8844-9410-CC3C394E3F14}" destId="{607233B4-3B16-6540-9A2F-C15B68CD0559}" srcOrd="2" destOrd="0" presId="urn:microsoft.com/office/officeart/2005/8/layout/pyramid2"/>
    <dgm:cxn modelId="{B5FEF5BC-3DD2-EA40-A70A-34F9BD4B1DAB}" type="presParOf" srcId="{F5950749-8E34-8844-9410-CC3C394E3F14}" destId="{C31B17EA-5919-5547-B353-7AA9AA24926E}" srcOrd="3" destOrd="0" presId="urn:microsoft.com/office/officeart/2005/8/layout/pyramid2"/>
    <dgm:cxn modelId="{347EAEB7-FC04-2441-BDE2-284AC8775D0E}" type="presParOf" srcId="{F5950749-8E34-8844-9410-CC3C394E3F14}" destId="{AF5F240B-BDBD-F040-86A1-0FE8AB64F286}" srcOrd="4" destOrd="0" presId="urn:microsoft.com/office/officeart/2005/8/layout/pyramid2"/>
    <dgm:cxn modelId="{A0FB2EFF-A0B9-8048-94ED-174253F0BDC4}" type="presParOf" srcId="{F5950749-8E34-8844-9410-CC3C394E3F14}" destId="{539B29C3-D896-0949-9B2E-1FF47D6D0113}" srcOrd="5" destOrd="0" presId="urn:microsoft.com/office/officeart/2005/8/layout/pyramid2"/>
    <dgm:cxn modelId="{DBE2DE96-7E19-764E-A937-7CDDDA612877}" type="presParOf" srcId="{F5950749-8E34-8844-9410-CC3C394E3F14}" destId="{01738E9D-4900-4B41-A3F1-86D4153AAC1F}" srcOrd="6" destOrd="0" presId="urn:microsoft.com/office/officeart/2005/8/layout/pyramid2"/>
    <dgm:cxn modelId="{A388DD40-3E14-B04B-8FA8-7F073B8B27E9}" type="presParOf" srcId="{F5950749-8E34-8844-9410-CC3C394E3F14}" destId="{DA71A5D3-2A71-714A-AA04-B01FE0C8CDF1}" srcOrd="7" destOrd="0" presId="urn:microsoft.com/office/officeart/2005/8/layout/pyramid2"/>
    <dgm:cxn modelId="{61548C4E-7686-F94A-B86D-7F621F3B1661}" type="presParOf" srcId="{F5950749-8E34-8844-9410-CC3C394E3F14}" destId="{93890067-5F05-F74A-8FD9-CFB460CA42A1}" srcOrd="8" destOrd="0" presId="urn:microsoft.com/office/officeart/2005/8/layout/pyramid2"/>
    <dgm:cxn modelId="{4B4B73FB-598A-0B4F-9395-75D9177EA907}" type="presParOf" srcId="{F5950749-8E34-8844-9410-CC3C394E3F14}" destId="{89FF790B-08CE-B040-A9F9-B81153B437D8}" srcOrd="9" destOrd="0" presId="urn:microsoft.com/office/officeart/2005/8/layout/pyramid2"/>
    <dgm:cxn modelId="{3C9162CB-91A0-9848-BB3A-12AF89D8C8BB}" type="presParOf" srcId="{F5950749-8E34-8844-9410-CC3C394E3F14}" destId="{20DA9671-2C4A-FA45-83B4-73A000C894E1}" srcOrd="10" destOrd="0" presId="urn:microsoft.com/office/officeart/2005/8/layout/pyramid2"/>
    <dgm:cxn modelId="{F3BF7A5F-4BAC-4247-8BA6-4C4B34899F26}" type="presParOf" srcId="{F5950749-8E34-8844-9410-CC3C394E3F14}" destId="{673612D2-A17D-694A-9F0F-B3F90090C701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2706886-AEB7-CB49-A60F-BBB3AB552653}" type="doc">
      <dgm:prSet loTypeId="urn:microsoft.com/office/officeart/2005/8/layout/gear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3A9562B-3E37-034E-8196-B92AA825012C}">
      <dgm:prSet phldrT="[Text]" custT="1"/>
      <dgm:spPr/>
      <dgm:t>
        <a:bodyPr/>
        <a:lstStyle/>
        <a:p>
          <a:r>
            <a:rPr lang="en-US" sz="2400" dirty="0"/>
            <a:t>Kids</a:t>
          </a:r>
        </a:p>
      </dgm:t>
    </dgm:pt>
    <dgm:pt modelId="{DE4B3106-2FD3-F344-A217-1E92B38FEADE}" type="parTrans" cxnId="{F03AE269-6F71-0247-9017-66C8A833C9DD}">
      <dgm:prSet/>
      <dgm:spPr/>
      <dgm:t>
        <a:bodyPr/>
        <a:lstStyle/>
        <a:p>
          <a:endParaRPr lang="en-US"/>
        </a:p>
      </dgm:t>
    </dgm:pt>
    <dgm:pt modelId="{EB18742B-2A4A-044C-A6C4-59649C1F0C2B}" type="sibTrans" cxnId="{F03AE269-6F71-0247-9017-66C8A833C9DD}">
      <dgm:prSet/>
      <dgm:spPr/>
      <dgm:t>
        <a:bodyPr/>
        <a:lstStyle/>
        <a:p>
          <a:endParaRPr lang="en-US"/>
        </a:p>
      </dgm:t>
    </dgm:pt>
    <dgm:pt modelId="{C05D2D3D-3B51-894E-874A-997762058C58}">
      <dgm:prSet phldrT="[Text]"/>
      <dgm:spPr/>
      <dgm:t>
        <a:bodyPr/>
        <a:lstStyle/>
        <a:p>
          <a:r>
            <a:rPr lang="en-US" dirty="0"/>
            <a:t>Lunch</a:t>
          </a:r>
        </a:p>
        <a:p>
          <a:r>
            <a:rPr lang="en-US" dirty="0"/>
            <a:t>Staff</a:t>
          </a:r>
        </a:p>
      </dgm:t>
    </dgm:pt>
    <dgm:pt modelId="{B71A6A86-1887-7244-88E8-E7EAAFBE99A4}" type="parTrans" cxnId="{DD1D3A1F-E535-5048-AB83-0CF4B1221C7A}">
      <dgm:prSet/>
      <dgm:spPr/>
      <dgm:t>
        <a:bodyPr/>
        <a:lstStyle/>
        <a:p>
          <a:endParaRPr lang="en-US"/>
        </a:p>
      </dgm:t>
    </dgm:pt>
    <dgm:pt modelId="{477EE1E7-A037-AD4E-96B9-5CDB30DF1988}" type="sibTrans" cxnId="{DD1D3A1F-E535-5048-AB83-0CF4B1221C7A}">
      <dgm:prSet/>
      <dgm:spPr/>
      <dgm:t>
        <a:bodyPr/>
        <a:lstStyle/>
        <a:p>
          <a:endParaRPr lang="en-US"/>
        </a:p>
      </dgm:t>
    </dgm:pt>
    <dgm:pt modelId="{7C690BE9-41A2-D54B-BAD2-1ECEA26A8774}">
      <dgm:prSet phldrT="[Text]"/>
      <dgm:spPr/>
      <dgm:t>
        <a:bodyPr/>
        <a:lstStyle/>
        <a:p>
          <a:r>
            <a:rPr lang="en-US" dirty="0"/>
            <a:t>Enrich</a:t>
          </a:r>
        </a:p>
        <a:p>
          <a:r>
            <a:rPr lang="en-US" dirty="0"/>
            <a:t>LA</a:t>
          </a:r>
        </a:p>
      </dgm:t>
    </dgm:pt>
    <dgm:pt modelId="{22E5F8DA-3C34-D141-B0A9-3E0A5E26EB9F}" type="parTrans" cxnId="{7E881319-0F90-5448-BD4C-F4DDF526091E}">
      <dgm:prSet/>
      <dgm:spPr/>
      <dgm:t>
        <a:bodyPr/>
        <a:lstStyle/>
        <a:p>
          <a:endParaRPr lang="en-US"/>
        </a:p>
      </dgm:t>
    </dgm:pt>
    <dgm:pt modelId="{739584AD-906B-F343-B2AA-2865B81B7EF2}" type="sibTrans" cxnId="{7E881319-0F90-5448-BD4C-F4DDF526091E}">
      <dgm:prSet/>
      <dgm:spPr/>
      <dgm:t>
        <a:bodyPr/>
        <a:lstStyle/>
        <a:p>
          <a:endParaRPr lang="en-US"/>
        </a:p>
      </dgm:t>
    </dgm:pt>
    <dgm:pt modelId="{9A317055-733A-1A49-80BC-AF7B78761E9B}">
      <dgm:prSet phldrT="[Text]" custLinFactNeighborX="21394" custLinFactNeighborY="62294"/>
      <dgm:spPr/>
    </dgm:pt>
    <dgm:pt modelId="{742FF5E8-E77B-CE4C-A852-3D9CA5B4925A}" type="parTrans" cxnId="{5C3ED0C9-5120-4347-B7BD-C86B095718E1}">
      <dgm:prSet/>
      <dgm:spPr/>
      <dgm:t>
        <a:bodyPr/>
        <a:lstStyle/>
        <a:p>
          <a:endParaRPr lang="en-US"/>
        </a:p>
      </dgm:t>
    </dgm:pt>
    <dgm:pt modelId="{A7F13675-7C32-9041-B529-C337DD33C7DB}" type="sibTrans" cxnId="{5C3ED0C9-5120-4347-B7BD-C86B095718E1}">
      <dgm:prSet custLinFactNeighborX="13691" custLinFactNeighborY="49836"/>
      <dgm:spPr/>
      <dgm:t>
        <a:bodyPr/>
        <a:lstStyle/>
        <a:p>
          <a:endParaRPr lang="en-US"/>
        </a:p>
      </dgm:t>
    </dgm:pt>
    <dgm:pt modelId="{56124672-C521-F040-868D-53ECD15CD274}">
      <dgm:prSet phldrT="[Text]" custLinFactNeighborX="21394" custLinFactNeighborY="62294"/>
      <dgm:spPr/>
    </dgm:pt>
    <dgm:pt modelId="{30FC12C2-CC91-C747-AE8E-61A66F42B4D7}" type="parTrans" cxnId="{21CE46FA-C553-0848-89B3-5D62B5A9679A}">
      <dgm:prSet/>
      <dgm:spPr/>
      <dgm:t>
        <a:bodyPr/>
        <a:lstStyle/>
        <a:p>
          <a:endParaRPr lang="en-US"/>
        </a:p>
      </dgm:t>
    </dgm:pt>
    <dgm:pt modelId="{D812539C-D958-DB47-8D2A-CA0821A3233E}" type="sibTrans" cxnId="{21CE46FA-C553-0848-89B3-5D62B5A9679A}">
      <dgm:prSet custLinFactNeighborX="13691" custLinFactNeighborY="49836"/>
      <dgm:spPr/>
      <dgm:t>
        <a:bodyPr/>
        <a:lstStyle/>
        <a:p>
          <a:endParaRPr lang="en-US"/>
        </a:p>
      </dgm:t>
    </dgm:pt>
    <dgm:pt modelId="{233BDF46-C1D0-004A-9C36-9E51647C653B}">
      <dgm:prSet phldrT="[Text]" custLinFactX="12699" custLinFactNeighborX="100000" custLinFactNeighborY="-11046"/>
      <dgm:spPr/>
    </dgm:pt>
    <dgm:pt modelId="{01A3A2C2-6641-E14B-876A-773A4112AAC3}" type="parTrans" cxnId="{5C014F5D-FC00-1540-B73B-C5D41CA9F773}">
      <dgm:prSet/>
      <dgm:spPr/>
      <dgm:t>
        <a:bodyPr/>
        <a:lstStyle/>
        <a:p>
          <a:endParaRPr lang="en-US"/>
        </a:p>
      </dgm:t>
    </dgm:pt>
    <dgm:pt modelId="{5977975F-6091-2044-A941-9A0B8470FB94}" type="sibTrans" cxnId="{5C014F5D-FC00-1540-B73B-C5D41CA9F773}">
      <dgm:prSet custAng="19145550" custLinFactNeighborX="-43768" custLinFactNeighborY="61867"/>
      <dgm:spPr/>
      <dgm:t>
        <a:bodyPr/>
        <a:lstStyle/>
        <a:p>
          <a:endParaRPr lang="en-US"/>
        </a:p>
      </dgm:t>
    </dgm:pt>
    <dgm:pt modelId="{EBE6E8E9-FBEB-214B-801C-0C4032B2489B}">
      <dgm:prSet phldrT="[Text]" custLinFactX="12699" custLinFactNeighborX="100000" custLinFactNeighborY="-11046"/>
      <dgm:spPr/>
    </dgm:pt>
    <dgm:pt modelId="{1E4EF79C-68C1-9C40-88FE-CB588C7CC580}" type="parTrans" cxnId="{70FC54A8-8819-1B40-A240-F5E7E4EA39C9}">
      <dgm:prSet/>
      <dgm:spPr/>
      <dgm:t>
        <a:bodyPr/>
        <a:lstStyle/>
        <a:p>
          <a:endParaRPr lang="en-US"/>
        </a:p>
      </dgm:t>
    </dgm:pt>
    <dgm:pt modelId="{8E91A25A-F4BE-DA4F-9323-9CB7DA9840D0}" type="sibTrans" cxnId="{70FC54A8-8819-1B40-A240-F5E7E4EA39C9}">
      <dgm:prSet custAng="19145550" custLinFactNeighborX="-43768" custLinFactNeighborY="61867"/>
      <dgm:spPr/>
      <dgm:t>
        <a:bodyPr/>
        <a:lstStyle/>
        <a:p>
          <a:endParaRPr lang="en-US"/>
        </a:p>
      </dgm:t>
    </dgm:pt>
    <dgm:pt modelId="{39B81D0C-3776-7148-8AF9-09707954A463}" type="pres">
      <dgm:prSet presAssocID="{B2706886-AEB7-CB49-A60F-BBB3AB552653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FEE62CEE-A104-8749-88E1-2E0B8995954A}" type="pres">
      <dgm:prSet presAssocID="{23A9562B-3E37-034E-8196-B92AA825012C}" presName="gear1" presStyleLbl="node1" presStyleIdx="0" presStyleCnt="3" custScaleX="88918" custScaleY="86047" custLinFactX="-70234" custLinFactNeighborX="-100000" custLinFactNeighborY="-63151">
        <dgm:presLayoutVars>
          <dgm:chMax val="1"/>
          <dgm:bulletEnabled val="1"/>
        </dgm:presLayoutVars>
      </dgm:prSet>
      <dgm:spPr/>
    </dgm:pt>
    <dgm:pt modelId="{43E61B26-80B2-A745-A3B9-B38E9A12A483}" type="pres">
      <dgm:prSet presAssocID="{23A9562B-3E37-034E-8196-B92AA825012C}" presName="gear1srcNode" presStyleLbl="node1" presStyleIdx="0" presStyleCnt="3"/>
      <dgm:spPr/>
    </dgm:pt>
    <dgm:pt modelId="{A2FB3F71-DB6E-7A4E-BB22-DDFA18DEDAB0}" type="pres">
      <dgm:prSet presAssocID="{23A9562B-3E37-034E-8196-B92AA825012C}" presName="gear1dstNode" presStyleLbl="node1" presStyleIdx="0" presStyleCnt="3"/>
      <dgm:spPr/>
    </dgm:pt>
    <dgm:pt modelId="{4AA58740-09C7-2140-BE37-8D28F61FC1D9}" type="pres">
      <dgm:prSet presAssocID="{C05D2D3D-3B51-894E-874A-997762058C58}" presName="gear2" presStyleLbl="node1" presStyleIdx="1" presStyleCnt="3" custLinFactNeighborX="91360" custLinFactNeighborY="37404">
        <dgm:presLayoutVars>
          <dgm:chMax val="1"/>
          <dgm:bulletEnabled val="1"/>
        </dgm:presLayoutVars>
      </dgm:prSet>
      <dgm:spPr/>
    </dgm:pt>
    <dgm:pt modelId="{90672FD4-F32E-0742-9CE7-8C252EA45C49}" type="pres">
      <dgm:prSet presAssocID="{C05D2D3D-3B51-894E-874A-997762058C58}" presName="gear2srcNode" presStyleLbl="node1" presStyleIdx="1" presStyleCnt="3"/>
      <dgm:spPr/>
    </dgm:pt>
    <dgm:pt modelId="{1E5EFB3F-7467-A04F-808F-5C34439F3130}" type="pres">
      <dgm:prSet presAssocID="{C05D2D3D-3B51-894E-874A-997762058C58}" presName="gear2dstNode" presStyleLbl="node1" presStyleIdx="1" presStyleCnt="3"/>
      <dgm:spPr/>
    </dgm:pt>
    <dgm:pt modelId="{9D6CB064-FB34-A94A-91EF-8FC6C4E484BF}" type="pres">
      <dgm:prSet presAssocID="{7C690BE9-41A2-D54B-BAD2-1ECEA26A8774}" presName="gear3" presStyleLbl="node1" presStyleIdx="2" presStyleCnt="3" custLinFactNeighborX="-26682" custLinFactNeighborY="27496"/>
      <dgm:spPr/>
    </dgm:pt>
    <dgm:pt modelId="{1C5CCEA7-F745-4F44-806C-798E4A0D72EF}" type="pres">
      <dgm:prSet presAssocID="{7C690BE9-41A2-D54B-BAD2-1ECEA26A8774}" presName="gear3tx" presStyleLbl="node1" presStyleIdx="2" presStyleCnt="3">
        <dgm:presLayoutVars>
          <dgm:chMax val="1"/>
          <dgm:bulletEnabled val="1"/>
        </dgm:presLayoutVars>
      </dgm:prSet>
      <dgm:spPr/>
    </dgm:pt>
    <dgm:pt modelId="{27229624-5FB8-7B40-B3CA-78167248A825}" type="pres">
      <dgm:prSet presAssocID="{7C690BE9-41A2-D54B-BAD2-1ECEA26A8774}" presName="gear3srcNode" presStyleLbl="node1" presStyleIdx="2" presStyleCnt="3"/>
      <dgm:spPr/>
    </dgm:pt>
    <dgm:pt modelId="{E16DC0BD-FB4B-9947-AF45-16692BC58BD5}" type="pres">
      <dgm:prSet presAssocID="{7C690BE9-41A2-D54B-BAD2-1ECEA26A8774}" presName="gear3dstNode" presStyleLbl="node1" presStyleIdx="2" presStyleCnt="3"/>
      <dgm:spPr/>
    </dgm:pt>
    <dgm:pt modelId="{6AB7AA4A-C0A1-1F4F-B427-7E121F330E8C}" type="pres">
      <dgm:prSet presAssocID="{EB18742B-2A4A-044C-A6C4-59649C1F0C2B}" presName="connector1" presStyleLbl="sibTrans2D1" presStyleIdx="0" presStyleCnt="3" custLinFactX="-27746" custLinFactNeighborX="-100000" custLinFactNeighborY="-57086"/>
      <dgm:spPr/>
    </dgm:pt>
    <dgm:pt modelId="{B772F243-A5B0-7145-9B19-90C8DAA15284}" type="pres">
      <dgm:prSet presAssocID="{477EE1E7-A037-AD4E-96B9-5CDB30DF1988}" presName="connector2" presStyleLbl="sibTrans2D1" presStyleIdx="1" presStyleCnt="3" custAng="19145550" custLinFactNeighborX="-43768" custLinFactNeighborY="61867"/>
      <dgm:spPr/>
    </dgm:pt>
    <dgm:pt modelId="{97193E96-0310-3C40-9511-71F1A0F7DA2B}" type="pres">
      <dgm:prSet presAssocID="{739584AD-906B-F343-B2AA-2865B81B7EF2}" presName="connector3" presStyleLbl="sibTrans2D1" presStyleIdx="2" presStyleCnt="3" custAng="8241005" custLinFactNeighborX="47672" custLinFactNeighborY="37382"/>
      <dgm:spPr/>
    </dgm:pt>
  </dgm:ptLst>
  <dgm:cxnLst>
    <dgm:cxn modelId="{5D6B0100-9F7D-0C4E-80EB-4A1CCC8876E4}" type="presOf" srcId="{23A9562B-3E37-034E-8196-B92AA825012C}" destId="{FEE62CEE-A104-8749-88E1-2E0B8995954A}" srcOrd="0" destOrd="0" presId="urn:microsoft.com/office/officeart/2005/8/layout/gear1"/>
    <dgm:cxn modelId="{46F9AE04-5F75-2545-99B9-07159529B8EB}" type="presOf" srcId="{23A9562B-3E37-034E-8196-B92AA825012C}" destId="{43E61B26-80B2-A745-A3B9-B38E9A12A483}" srcOrd="1" destOrd="0" presId="urn:microsoft.com/office/officeart/2005/8/layout/gear1"/>
    <dgm:cxn modelId="{7E881319-0F90-5448-BD4C-F4DDF526091E}" srcId="{B2706886-AEB7-CB49-A60F-BBB3AB552653}" destId="{7C690BE9-41A2-D54B-BAD2-1ECEA26A8774}" srcOrd="2" destOrd="0" parTransId="{22E5F8DA-3C34-D141-B0A9-3E0A5E26EB9F}" sibTransId="{739584AD-906B-F343-B2AA-2865B81B7EF2}"/>
    <dgm:cxn modelId="{DD1D3A1F-E535-5048-AB83-0CF4B1221C7A}" srcId="{B2706886-AEB7-CB49-A60F-BBB3AB552653}" destId="{C05D2D3D-3B51-894E-874A-997762058C58}" srcOrd="1" destOrd="0" parTransId="{B71A6A86-1887-7244-88E8-E7EAAFBE99A4}" sibTransId="{477EE1E7-A037-AD4E-96B9-5CDB30DF1988}"/>
    <dgm:cxn modelId="{A192142D-82CA-5C43-A12F-3098F3A1B828}" type="presOf" srcId="{7C690BE9-41A2-D54B-BAD2-1ECEA26A8774}" destId="{9D6CB064-FB34-A94A-91EF-8FC6C4E484BF}" srcOrd="0" destOrd="0" presId="urn:microsoft.com/office/officeart/2005/8/layout/gear1"/>
    <dgm:cxn modelId="{65A08856-2C6A-684C-933C-B48830FE7A6A}" type="presOf" srcId="{EB18742B-2A4A-044C-A6C4-59649C1F0C2B}" destId="{6AB7AA4A-C0A1-1F4F-B427-7E121F330E8C}" srcOrd="0" destOrd="0" presId="urn:microsoft.com/office/officeart/2005/8/layout/gear1"/>
    <dgm:cxn modelId="{9B45BB5A-3EB8-5442-ACB3-6F8E413C417C}" type="presOf" srcId="{C05D2D3D-3B51-894E-874A-997762058C58}" destId="{1E5EFB3F-7467-A04F-808F-5C34439F3130}" srcOrd="2" destOrd="0" presId="urn:microsoft.com/office/officeart/2005/8/layout/gear1"/>
    <dgm:cxn modelId="{5C014F5D-FC00-1540-B73B-C5D41CA9F773}" srcId="{B2706886-AEB7-CB49-A60F-BBB3AB552653}" destId="{233BDF46-C1D0-004A-9C36-9E51647C653B}" srcOrd="5" destOrd="0" parTransId="{01A3A2C2-6641-E14B-876A-773A4112AAC3}" sibTransId="{5977975F-6091-2044-A941-9A0B8470FB94}"/>
    <dgm:cxn modelId="{F03AE269-6F71-0247-9017-66C8A833C9DD}" srcId="{B2706886-AEB7-CB49-A60F-BBB3AB552653}" destId="{23A9562B-3E37-034E-8196-B92AA825012C}" srcOrd="0" destOrd="0" parTransId="{DE4B3106-2FD3-F344-A217-1E92B38FEADE}" sibTransId="{EB18742B-2A4A-044C-A6C4-59649C1F0C2B}"/>
    <dgm:cxn modelId="{3AF12B7A-CB69-CF47-B31B-4F93CA77F4DB}" type="presOf" srcId="{B2706886-AEB7-CB49-A60F-BBB3AB552653}" destId="{39B81D0C-3776-7148-8AF9-09707954A463}" srcOrd="0" destOrd="0" presId="urn:microsoft.com/office/officeart/2005/8/layout/gear1"/>
    <dgm:cxn modelId="{AD54CF8E-24EF-E640-8208-22A33077CF16}" type="presOf" srcId="{477EE1E7-A037-AD4E-96B9-5CDB30DF1988}" destId="{B772F243-A5B0-7145-9B19-90C8DAA15284}" srcOrd="0" destOrd="0" presId="urn:microsoft.com/office/officeart/2005/8/layout/gear1"/>
    <dgm:cxn modelId="{67A6AB9B-1F95-E444-97F9-A2D999AB9FA3}" type="presOf" srcId="{23A9562B-3E37-034E-8196-B92AA825012C}" destId="{A2FB3F71-DB6E-7A4E-BB22-DDFA18DEDAB0}" srcOrd="2" destOrd="0" presId="urn:microsoft.com/office/officeart/2005/8/layout/gear1"/>
    <dgm:cxn modelId="{C23C0DA3-4775-7A49-A9CD-13F73BDE765F}" type="presOf" srcId="{7C690BE9-41A2-D54B-BAD2-1ECEA26A8774}" destId="{27229624-5FB8-7B40-B3CA-78167248A825}" srcOrd="2" destOrd="0" presId="urn:microsoft.com/office/officeart/2005/8/layout/gear1"/>
    <dgm:cxn modelId="{70FC54A8-8819-1B40-A240-F5E7E4EA39C9}" srcId="{B2706886-AEB7-CB49-A60F-BBB3AB552653}" destId="{EBE6E8E9-FBEB-214B-801C-0C4032B2489B}" srcOrd="6" destOrd="0" parTransId="{1E4EF79C-68C1-9C40-88FE-CB588C7CC580}" sibTransId="{8E91A25A-F4BE-DA4F-9323-9CB7DA9840D0}"/>
    <dgm:cxn modelId="{7CF424B7-AAFD-F949-8A25-106A6469CC2A}" type="presOf" srcId="{739584AD-906B-F343-B2AA-2865B81B7EF2}" destId="{97193E96-0310-3C40-9511-71F1A0F7DA2B}" srcOrd="0" destOrd="0" presId="urn:microsoft.com/office/officeart/2005/8/layout/gear1"/>
    <dgm:cxn modelId="{5B711FB8-15DB-A744-AF76-D393027FE2CD}" type="presOf" srcId="{7C690BE9-41A2-D54B-BAD2-1ECEA26A8774}" destId="{1C5CCEA7-F745-4F44-806C-798E4A0D72EF}" srcOrd="1" destOrd="0" presId="urn:microsoft.com/office/officeart/2005/8/layout/gear1"/>
    <dgm:cxn modelId="{5C3ED0C9-5120-4347-B7BD-C86B095718E1}" srcId="{B2706886-AEB7-CB49-A60F-BBB3AB552653}" destId="{9A317055-733A-1A49-80BC-AF7B78761E9B}" srcOrd="4" destOrd="0" parTransId="{742FF5E8-E77B-CE4C-A852-3D9CA5B4925A}" sibTransId="{A7F13675-7C32-9041-B529-C337DD33C7DB}"/>
    <dgm:cxn modelId="{CE6F94D3-2B1B-7D45-8A44-5F6AE14C92BF}" type="presOf" srcId="{7C690BE9-41A2-D54B-BAD2-1ECEA26A8774}" destId="{E16DC0BD-FB4B-9947-AF45-16692BC58BD5}" srcOrd="3" destOrd="0" presId="urn:microsoft.com/office/officeart/2005/8/layout/gear1"/>
    <dgm:cxn modelId="{616B90DA-036B-2840-886C-ECC7CBC89DDF}" type="presOf" srcId="{C05D2D3D-3B51-894E-874A-997762058C58}" destId="{4AA58740-09C7-2140-BE37-8D28F61FC1D9}" srcOrd="0" destOrd="0" presId="urn:microsoft.com/office/officeart/2005/8/layout/gear1"/>
    <dgm:cxn modelId="{E8E417E4-0098-D140-9B2D-8BD5FAD06EE3}" type="presOf" srcId="{C05D2D3D-3B51-894E-874A-997762058C58}" destId="{90672FD4-F32E-0742-9CE7-8C252EA45C49}" srcOrd="1" destOrd="0" presId="urn:microsoft.com/office/officeart/2005/8/layout/gear1"/>
    <dgm:cxn modelId="{21CE46FA-C553-0848-89B3-5D62B5A9679A}" srcId="{B2706886-AEB7-CB49-A60F-BBB3AB552653}" destId="{56124672-C521-F040-868D-53ECD15CD274}" srcOrd="3" destOrd="0" parTransId="{30FC12C2-CC91-C747-AE8E-61A66F42B4D7}" sibTransId="{D812539C-D958-DB47-8D2A-CA0821A3233E}"/>
    <dgm:cxn modelId="{C7D915CD-855C-0C4E-953B-6D2A1E010F75}" type="presParOf" srcId="{39B81D0C-3776-7148-8AF9-09707954A463}" destId="{FEE62CEE-A104-8749-88E1-2E0B8995954A}" srcOrd="0" destOrd="0" presId="urn:microsoft.com/office/officeart/2005/8/layout/gear1"/>
    <dgm:cxn modelId="{42762CC9-3EF3-7E44-BC17-1AAC10D7F241}" type="presParOf" srcId="{39B81D0C-3776-7148-8AF9-09707954A463}" destId="{43E61B26-80B2-A745-A3B9-B38E9A12A483}" srcOrd="1" destOrd="0" presId="urn:microsoft.com/office/officeart/2005/8/layout/gear1"/>
    <dgm:cxn modelId="{F18C2ABB-DB73-FE44-A2FE-75A8565A3BC8}" type="presParOf" srcId="{39B81D0C-3776-7148-8AF9-09707954A463}" destId="{A2FB3F71-DB6E-7A4E-BB22-DDFA18DEDAB0}" srcOrd="2" destOrd="0" presId="urn:microsoft.com/office/officeart/2005/8/layout/gear1"/>
    <dgm:cxn modelId="{DF4D6FC4-0A2C-EA41-ABD3-FE01F8DFD99E}" type="presParOf" srcId="{39B81D0C-3776-7148-8AF9-09707954A463}" destId="{4AA58740-09C7-2140-BE37-8D28F61FC1D9}" srcOrd="3" destOrd="0" presId="urn:microsoft.com/office/officeart/2005/8/layout/gear1"/>
    <dgm:cxn modelId="{8B55BC2E-F881-D349-BB1C-8B04A9B0E2BD}" type="presParOf" srcId="{39B81D0C-3776-7148-8AF9-09707954A463}" destId="{90672FD4-F32E-0742-9CE7-8C252EA45C49}" srcOrd="4" destOrd="0" presId="urn:microsoft.com/office/officeart/2005/8/layout/gear1"/>
    <dgm:cxn modelId="{C326C2FF-E80C-A040-97BB-1898AD037D18}" type="presParOf" srcId="{39B81D0C-3776-7148-8AF9-09707954A463}" destId="{1E5EFB3F-7467-A04F-808F-5C34439F3130}" srcOrd="5" destOrd="0" presId="urn:microsoft.com/office/officeart/2005/8/layout/gear1"/>
    <dgm:cxn modelId="{CD1F6803-25AB-834C-8D0B-627E8F5EBFEF}" type="presParOf" srcId="{39B81D0C-3776-7148-8AF9-09707954A463}" destId="{9D6CB064-FB34-A94A-91EF-8FC6C4E484BF}" srcOrd="6" destOrd="0" presId="urn:microsoft.com/office/officeart/2005/8/layout/gear1"/>
    <dgm:cxn modelId="{7569C0E7-4CCC-5F4E-A534-7B85BD9FBB1F}" type="presParOf" srcId="{39B81D0C-3776-7148-8AF9-09707954A463}" destId="{1C5CCEA7-F745-4F44-806C-798E4A0D72EF}" srcOrd="7" destOrd="0" presId="urn:microsoft.com/office/officeart/2005/8/layout/gear1"/>
    <dgm:cxn modelId="{8D36BF22-AD66-C345-8FA9-8E6D9C2EAA61}" type="presParOf" srcId="{39B81D0C-3776-7148-8AF9-09707954A463}" destId="{27229624-5FB8-7B40-B3CA-78167248A825}" srcOrd="8" destOrd="0" presId="urn:microsoft.com/office/officeart/2005/8/layout/gear1"/>
    <dgm:cxn modelId="{33F7D8E3-7D9A-7447-A486-9C31A8BC85DE}" type="presParOf" srcId="{39B81D0C-3776-7148-8AF9-09707954A463}" destId="{E16DC0BD-FB4B-9947-AF45-16692BC58BD5}" srcOrd="9" destOrd="0" presId="urn:microsoft.com/office/officeart/2005/8/layout/gear1"/>
    <dgm:cxn modelId="{38920BF2-D4D4-FB4E-B6F3-D6A7AA5E3D73}" type="presParOf" srcId="{39B81D0C-3776-7148-8AF9-09707954A463}" destId="{6AB7AA4A-C0A1-1F4F-B427-7E121F330E8C}" srcOrd="10" destOrd="0" presId="urn:microsoft.com/office/officeart/2005/8/layout/gear1"/>
    <dgm:cxn modelId="{2D345E62-9990-9642-A2EF-AB4E7691F2AF}" type="presParOf" srcId="{39B81D0C-3776-7148-8AF9-09707954A463}" destId="{B772F243-A5B0-7145-9B19-90C8DAA15284}" srcOrd="11" destOrd="0" presId="urn:microsoft.com/office/officeart/2005/8/layout/gear1"/>
    <dgm:cxn modelId="{FD3702C5-976F-5248-AAEB-CB9B021BE99F}" type="presParOf" srcId="{39B81D0C-3776-7148-8AF9-09707954A463}" destId="{97193E96-0310-3C40-9511-71F1A0F7DA2B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2D9397-0379-1E45-BFCA-1EB17C7FEBD7}">
      <dsp:nvSpPr>
        <dsp:cNvPr id="0" name=""/>
        <dsp:cNvSpPr/>
      </dsp:nvSpPr>
      <dsp:spPr>
        <a:xfrm>
          <a:off x="1584564" y="1574791"/>
          <a:ext cx="2419211" cy="66174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209605" y="0"/>
              </a:lnTo>
              <a:lnTo>
                <a:pt x="1209605" y="661740"/>
              </a:lnTo>
              <a:lnTo>
                <a:pt x="2419211" y="66174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731468" y="1842959"/>
        <a:ext cx="125404" cy="125404"/>
      </dsp:txXfrm>
    </dsp:sp>
    <dsp:sp modelId="{38DA25D4-5BD8-1242-8C6C-601314E01CE2}">
      <dsp:nvSpPr>
        <dsp:cNvPr id="0" name=""/>
        <dsp:cNvSpPr/>
      </dsp:nvSpPr>
      <dsp:spPr>
        <a:xfrm>
          <a:off x="1584564" y="1470572"/>
          <a:ext cx="241921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104218"/>
              </a:moveTo>
              <a:lnTo>
                <a:pt x="1209605" y="104218"/>
              </a:lnTo>
              <a:lnTo>
                <a:pt x="1209605" y="45720"/>
              </a:lnTo>
              <a:lnTo>
                <a:pt x="2419211" y="4572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733672" y="1455795"/>
        <a:ext cx="120995" cy="120995"/>
      </dsp:txXfrm>
    </dsp:sp>
    <dsp:sp modelId="{68200C28-72C4-6140-BC8B-C6DBF4B054B7}">
      <dsp:nvSpPr>
        <dsp:cNvPr id="0" name=""/>
        <dsp:cNvSpPr/>
      </dsp:nvSpPr>
      <dsp:spPr>
        <a:xfrm>
          <a:off x="1584564" y="796053"/>
          <a:ext cx="2419211" cy="778737"/>
        </a:xfrm>
        <a:custGeom>
          <a:avLst/>
          <a:gdLst/>
          <a:ahLst/>
          <a:cxnLst/>
          <a:rect l="0" t="0" r="0" b="0"/>
          <a:pathLst>
            <a:path>
              <a:moveTo>
                <a:pt x="0" y="778737"/>
              </a:moveTo>
              <a:lnTo>
                <a:pt x="1209605" y="778737"/>
              </a:lnTo>
              <a:lnTo>
                <a:pt x="1209605" y="0"/>
              </a:lnTo>
              <a:lnTo>
                <a:pt x="2419211" y="0"/>
              </a:lnTo>
            </a:path>
          </a:pathLst>
        </a:custGeom>
        <a:noFill/>
        <a:ln w="19050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730633" y="1121886"/>
        <a:ext cx="127072" cy="127072"/>
      </dsp:txXfrm>
    </dsp:sp>
    <dsp:sp modelId="{95A67A13-00F3-A245-B5F9-DCB48373D4B7}">
      <dsp:nvSpPr>
        <dsp:cNvPr id="0" name=""/>
        <dsp:cNvSpPr/>
      </dsp:nvSpPr>
      <dsp:spPr>
        <a:xfrm>
          <a:off x="0" y="1028720"/>
          <a:ext cx="2076987" cy="109214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Waste</a:t>
          </a:r>
        </a:p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 Stream</a:t>
          </a:r>
        </a:p>
      </dsp:txBody>
      <dsp:txXfrm>
        <a:off x="0" y="1028720"/>
        <a:ext cx="2076987" cy="1092141"/>
      </dsp:txXfrm>
    </dsp:sp>
    <dsp:sp modelId="{C527E96F-8C8E-594C-A131-05F8E5F2BF4F}">
      <dsp:nvSpPr>
        <dsp:cNvPr id="0" name=""/>
        <dsp:cNvSpPr/>
      </dsp:nvSpPr>
      <dsp:spPr>
        <a:xfrm>
          <a:off x="4003775" y="507958"/>
          <a:ext cx="1889907" cy="5761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Recycle</a:t>
          </a:r>
        </a:p>
      </dsp:txBody>
      <dsp:txXfrm>
        <a:off x="4003775" y="507958"/>
        <a:ext cx="1889907" cy="576191"/>
      </dsp:txXfrm>
    </dsp:sp>
    <dsp:sp modelId="{62302F09-4A89-8646-A5DD-E26450524C99}">
      <dsp:nvSpPr>
        <dsp:cNvPr id="0" name=""/>
        <dsp:cNvSpPr/>
      </dsp:nvSpPr>
      <dsp:spPr>
        <a:xfrm>
          <a:off x="4003775" y="1228197"/>
          <a:ext cx="1889907" cy="5761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Compost</a:t>
          </a:r>
        </a:p>
      </dsp:txBody>
      <dsp:txXfrm>
        <a:off x="4003775" y="1228197"/>
        <a:ext cx="1889907" cy="576191"/>
      </dsp:txXfrm>
    </dsp:sp>
    <dsp:sp modelId="{9E531AB6-CA1A-0D4F-87EE-CEED005FF2C1}">
      <dsp:nvSpPr>
        <dsp:cNvPr id="0" name=""/>
        <dsp:cNvSpPr/>
      </dsp:nvSpPr>
      <dsp:spPr>
        <a:xfrm>
          <a:off x="4003775" y="1948436"/>
          <a:ext cx="1889907" cy="57619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/>
            <a:t>Trash</a:t>
          </a:r>
        </a:p>
      </dsp:txBody>
      <dsp:txXfrm>
        <a:off x="4003775" y="1948436"/>
        <a:ext cx="1889907" cy="5761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521DC3-311B-964D-A4CD-ACD32643987C}">
      <dsp:nvSpPr>
        <dsp:cNvPr id="0" name=""/>
        <dsp:cNvSpPr/>
      </dsp:nvSpPr>
      <dsp:spPr>
        <a:xfrm rot="5400000">
          <a:off x="-245893" y="246137"/>
          <a:ext cx="1639290" cy="1147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Capacity </a:t>
          </a:r>
        </a:p>
      </dsp:txBody>
      <dsp:txXfrm rot="-5400000">
        <a:off x="1" y="573996"/>
        <a:ext cx="1147503" cy="491787"/>
      </dsp:txXfrm>
    </dsp:sp>
    <dsp:sp modelId="{38B8BC03-EE26-4D49-B3F5-68D3398079D8}">
      <dsp:nvSpPr>
        <dsp:cNvPr id="0" name=""/>
        <dsp:cNvSpPr/>
      </dsp:nvSpPr>
      <dsp:spPr>
        <a:xfrm rot="5400000">
          <a:off x="4246269" y="-3098521"/>
          <a:ext cx="1065538" cy="7263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What type of compost to implement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What is the capacity in weight and over time</a:t>
          </a:r>
        </a:p>
      </dsp:txBody>
      <dsp:txXfrm rot="-5400000">
        <a:off x="1147503" y="52260"/>
        <a:ext cx="7211056" cy="961508"/>
      </dsp:txXfrm>
    </dsp:sp>
    <dsp:sp modelId="{A0506D7C-80FF-6B4D-B183-1BD4DB800254}">
      <dsp:nvSpPr>
        <dsp:cNvPr id="0" name=""/>
        <dsp:cNvSpPr/>
      </dsp:nvSpPr>
      <dsp:spPr>
        <a:xfrm rot="5400000">
          <a:off x="-245893" y="1691610"/>
          <a:ext cx="1639290" cy="1147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Labor</a:t>
          </a:r>
        </a:p>
      </dsp:txBody>
      <dsp:txXfrm rot="-5400000">
        <a:off x="1" y="2019469"/>
        <a:ext cx="1147503" cy="491787"/>
      </dsp:txXfrm>
    </dsp:sp>
    <dsp:sp modelId="{DD862191-6013-D34C-9E8D-C6F03BB01EF9}">
      <dsp:nvSpPr>
        <dsp:cNvPr id="0" name=""/>
        <dsp:cNvSpPr/>
      </dsp:nvSpPr>
      <dsp:spPr>
        <a:xfrm rot="5400000">
          <a:off x="4246269" y="-1653049"/>
          <a:ext cx="1065538" cy="7263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Who will volunteer to turn and manage compost daily?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Who will transport compost?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Who are the internal stakeholders?</a:t>
          </a:r>
        </a:p>
      </dsp:txBody>
      <dsp:txXfrm rot="-5400000">
        <a:off x="1147503" y="1497732"/>
        <a:ext cx="7211056" cy="961508"/>
      </dsp:txXfrm>
    </dsp:sp>
    <dsp:sp modelId="{DFC9BD65-6698-EE4F-AEA2-7D802508AD2C}">
      <dsp:nvSpPr>
        <dsp:cNvPr id="0" name=""/>
        <dsp:cNvSpPr/>
      </dsp:nvSpPr>
      <dsp:spPr>
        <a:xfrm rot="5400000">
          <a:off x="-245893" y="3137083"/>
          <a:ext cx="1639290" cy="1147503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Cost</a:t>
          </a:r>
        </a:p>
      </dsp:txBody>
      <dsp:txXfrm rot="-5400000">
        <a:off x="1" y="3464942"/>
        <a:ext cx="1147503" cy="491787"/>
      </dsp:txXfrm>
    </dsp:sp>
    <dsp:sp modelId="{CDC6AA73-A8A6-8541-890E-08BE679739D4}">
      <dsp:nvSpPr>
        <dsp:cNvPr id="0" name=""/>
        <dsp:cNvSpPr/>
      </dsp:nvSpPr>
      <dsp:spPr>
        <a:xfrm rot="5400000">
          <a:off x="4246269" y="-207576"/>
          <a:ext cx="1065538" cy="7263071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13335" rIns="13335" bIns="13335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How much will it cost?</a:t>
          </a:r>
        </a:p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100" kern="1200" dirty="0"/>
            <a:t>How will we fundraise to build what we need?</a:t>
          </a:r>
        </a:p>
      </dsp:txBody>
      <dsp:txXfrm rot="-5400000">
        <a:off x="1147503" y="2943205"/>
        <a:ext cx="7211056" cy="96150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F6C583-07C2-2943-BB6A-9B020E9E5E0C}">
      <dsp:nvSpPr>
        <dsp:cNvPr id="0" name=""/>
        <dsp:cNvSpPr/>
      </dsp:nvSpPr>
      <dsp:spPr>
        <a:xfrm rot="10800000">
          <a:off x="1642458" y="0"/>
          <a:ext cx="3880773" cy="3880773"/>
        </a:xfrm>
        <a:prstGeom prst="triangle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4A7CDE-2367-574B-BFA1-2CCFCBFB02A7}">
      <dsp:nvSpPr>
        <dsp:cNvPr id="0" name=""/>
        <dsp:cNvSpPr/>
      </dsp:nvSpPr>
      <dsp:spPr>
        <a:xfrm>
          <a:off x="2221703" y="124766"/>
          <a:ext cx="3479464" cy="67930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>
              <a:solidFill>
                <a:prstClr val="black">
                  <a:hueOff val="0"/>
                  <a:satOff val="0"/>
                  <a:lumOff val="0"/>
                  <a:alphaOff val="0"/>
                </a:prstClr>
              </a:solidFill>
              <a:latin typeface="Trebuchet MS" panose="020B0603020202020204"/>
              <a:ea typeface="+mn-ea"/>
              <a:cs typeface="+mn-cs"/>
            </a:rPr>
            <a:t>Kids eat fruits and vegetables</a:t>
          </a:r>
        </a:p>
      </dsp:txBody>
      <dsp:txXfrm>
        <a:off x="2254864" y="157927"/>
        <a:ext cx="3413142" cy="612981"/>
      </dsp:txXfrm>
    </dsp:sp>
    <dsp:sp modelId="{607233B4-3B16-6540-9A2F-C15B68CD0559}">
      <dsp:nvSpPr>
        <dsp:cNvPr id="0" name=""/>
        <dsp:cNvSpPr/>
      </dsp:nvSpPr>
      <dsp:spPr>
        <a:xfrm>
          <a:off x="3037090" y="889497"/>
          <a:ext cx="2522502" cy="418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198706"/>
              <a:satOff val="-14856"/>
              <a:lumOff val="165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Find non-profit to accept excess food</a:t>
          </a:r>
        </a:p>
      </dsp:txBody>
      <dsp:txXfrm>
        <a:off x="3057514" y="909921"/>
        <a:ext cx="2481654" cy="377547"/>
      </dsp:txXfrm>
    </dsp:sp>
    <dsp:sp modelId="{AF5F240B-BDBD-F040-86A1-0FE8AB64F286}">
      <dsp:nvSpPr>
        <dsp:cNvPr id="0" name=""/>
        <dsp:cNvSpPr/>
      </dsp:nvSpPr>
      <dsp:spPr>
        <a:xfrm>
          <a:off x="3013630" y="1429491"/>
          <a:ext cx="2522502" cy="418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397411"/>
              <a:satOff val="-29712"/>
              <a:lumOff val="330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On-site compost</a:t>
          </a:r>
        </a:p>
      </dsp:txBody>
      <dsp:txXfrm>
        <a:off x="3034054" y="1449915"/>
        <a:ext cx="2481654" cy="377547"/>
      </dsp:txXfrm>
    </dsp:sp>
    <dsp:sp modelId="{01738E9D-4900-4B41-A3F1-86D4153AAC1F}">
      <dsp:nvSpPr>
        <dsp:cNvPr id="0" name=""/>
        <dsp:cNvSpPr/>
      </dsp:nvSpPr>
      <dsp:spPr>
        <a:xfrm>
          <a:off x="3316457" y="1976590"/>
          <a:ext cx="2522502" cy="41839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596117"/>
              <a:satOff val="-44568"/>
              <a:lumOff val="49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Organics Waste - vendor</a:t>
          </a:r>
        </a:p>
      </dsp:txBody>
      <dsp:txXfrm>
        <a:off x="3336881" y="1997014"/>
        <a:ext cx="2481654" cy="377547"/>
      </dsp:txXfrm>
    </dsp:sp>
    <dsp:sp modelId="{93890067-5F05-F74A-8FD9-CFB460CA42A1}">
      <dsp:nvSpPr>
        <dsp:cNvPr id="0" name=""/>
        <dsp:cNvSpPr/>
      </dsp:nvSpPr>
      <dsp:spPr>
        <a:xfrm>
          <a:off x="3996586" y="2484741"/>
          <a:ext cx="1691716" cy="400731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397411"/>
              <a:satOff val="-29712"/>
              <a:lumOff val="330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Recycle - vendor</a:t>
          </a:r>
        </a:p>
      </dsp:txBody>
      <dsp:txXfrm>
        <a:off x="4016148" y="2504303"/>
        <a:ext cx="1652592" cy="361607"/>
      </dsp:txXfrm>
    </dsp:sp>
    <dsp:sp modelId="{20DA9671-2C4A-FA45-83B4-73A000C894E1}">
      <dsp:nvSpPr>
        <dsp:cNvPr id="0" name=""/>
        <dsp:cNvSpPr/>
      </dsp:nvSpPr>
      <dsp:spPr>
        <a:xfrm>
          <a:off x="4146688" y="3018064"/>
          <a:ext cx="1154751" cy="45472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2">
              <a:shade val="50000"/>
              <a:hueOff val="198706"/>
              <a:satOff val="-14856"/>
              <a:lumOff val="1651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/>
            <a:t>Trash</a:t>
          </a:r>
        </a:p>
      </dsp:txBody>
      <dsp:txXfrm>
        <a:off x="4168886" y="3040262"/>
        <a:ext cx="1110355" cy="4103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E62CEE-A104-8749-88E1-2E0B8995954A}">
      <dsp:nvSpPr>
        <dsp:cNvPr id="0" name=""/>
        <dsp:cNvSpPr/>
      </dsp:nvSpPr>
      <dsp:spPr>
        <a:xfrm>
          <a:off x="627048" y="621905"/>
          <a:ext cx="1898212" cy="1836923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Kids</a:t>
          </a:r>
        </a:p>
      </dsp:txBody>
      <dsp:txXfrm>
        <a:off x="1004092" y="1052195"/>
        <a:ext cx="1144124" cy="944217"/>
      </dsp:txXfrm>
    </dsp:sp>
    <dsp:sp modelId="{4AA58740-09C7-2140-BE37-8D28F61FC1D9}">
      <dsp:nvSpPr>
        <dsp:cNvPr id="0" name=""/>
        <dsp:cNvSpPr/>
      </dsp:nvSpPr>
      <dsp:spPr>
        <a:xfrm>
          <a:off x="4319271" y="1897251"/>
          <a:ext cx="1552574" cy="1552574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Lunch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Staff</a:t>
          </a:r>
        </a:p>
      </dsp:txBody>
      <dsp:txXfrm>
        <a:off x="4710136" y="2290479"/>
        <a:ext cx="770844" cy="766118"/>
      </dsp:txXfrm>
    </dsp:sp>
    <dsp:sp modelId="{9D6CB064-FB34-A94A-91EF-8FC6C4E484BF}">
      <dsp:nvSpPr>
        <dsp:cNvPr id="0" name=""/>
        <dsp:cNvSpPr/>
      </dsp:nvSpPr>
      <dsp:spPr>
        <a:xfrm rot="20700000">
          <a:off x="3273329" y="757683"/>
          <a:ext cx="1521206" cy="1521206"/>
        </a:xfrm>
        <a:prstGeom prst="gear6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Enrich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LA</a:t>
          </a:r>
        </a:p>
      </dsp:txBody>
      <dsp:txXfrm rot="-20700000">
        <a:off x="3606974" y="1091328"/>
        <a:ext cx="853916" cy="853916"/>
      </dsp:txXfrm>
    </dsp:sp>
    <dsp:sp modelId="{6AB7AA4A-C0A1-1F4F-B427-7E121F330E8C}">
      <dsp:nvSpPr>
        <dsp:cNvPr id="0" name=""/>
        <dsp:cNvSpPr/>
      </dsp:nvSpPr>
      <dsp:spPr>
        <a:xfrm>
          <a:off x="484646" y="-58985"/>
          <a:ext cx="2732531" cy="2732531"/>
        </a:xfrm>
        <a:prstGeom prst="circularArrow">
          <a:avLst>
            <a:gd name="adj1" fmla="val 4687"/>
            <a:gd name="adj2" fmla="val 299029"/>
            <a:gd name="adj3" fmla="val 2508344"/>
            <a:gd name="adj4" fmla="val 15878230"/>
            <a:gd name="adj5" fmla="val 5469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72F243-A5B0-7145-9B19-90C8DAA15284}">
      <dsp:nvSpPr>
        <dsp:cNvPr id="0" name=""/>
        <dsp:cNvSpPr/>
      </dsp:nvSpPr>
      <dsp:spPr>
        <a:xfrm rot="19145550">
          <a:off x="1756930" y="2202622"/>
          <a:ext cx="1985355" cy="1985355"/>
        </a:xfrm>
        <a:prstGeom prst="left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193E96-0310-3C40-9511-71F1A0F7DA2B}">
      <dsp:nvSpPr>
        <dsp:cNvPr id="0" name=""/>
        <dsp:cNvSpPr/>
      </dsp:nvSpPr>
      <dsp:spPr>
        <a:xfrm rot="8241005">
          <a:off x="4439041" y="713753"/>
          <a:ext cx="2140612" cy="2140612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A7D599-C34D-614A-AD16-126FE466BD81}" type="datetimeFigureOut">
              <a:rPr lang="en-US" smtClean="0"/>
              <a:t>2/20/19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53275C-8D22-6048-97C8-0D0454EA1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025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Share table potentially not possible due to allergies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Food Glean – donating perfectly good, sealed foods to a non-profit. Made calls to food forward 2/20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Emailed vendor for compost – waiting for documentation information about separation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Waiting on vendor to confirm recycle materials and containers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3275C-8D22-6048-97C8-0D0454EA1B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995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2/18/19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2/18/19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458EE-D6D4-E649-9D56-0F2B70FC2E2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r>
              <a:rPr lang="en-US" b="1" dirty="0">
                <a:ln/>
                <a:solidFill>
                  <a:schemeClr val="accent4"/>
                </a:solidFill>
              </a:rPr>
              <a:t>Enrich LA </a:t>
            </a:r>
            <a:br>
              <a:rPr lang="en-US" b="1" dirty="0">
                <a:ln/>
                <a:solidFill>
                  <a:schemeClr val="accent4"/>
                </a:solidFill>
              </a:rPr>
            </a:br>
            <a:r>
              <a:rPr lang="en-US" b="1" dirty="0">
                <a:ln/>
                <a:solidFill>
                  <a:schemeClr val="accent4"/>
                </a:solidFill>
              </a:rPr>
              <a:t>Sustainability Plan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8C2F89-2310-214C-8297-B65A53074B2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10/23/2018</a:t>
            </a:r>
          </a:p>
        </p:txBody>
      </p:sp>
    </p:spTree>
    <p:extLst>
      <p:ext uri="{BB962C8B-B14F-4D97-AF65-F5344CB8AC3E}">
        <p14:creationId xmlns:p14="http://schemas.microsoft.com/office/powerpoint/2010/main" val="7606726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099AB-92F1-564E-8CB4-0269ED725E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Resources: administration, teachers, staff, volunteers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99F69E9-9AB4-7549-A452-429EE3B467B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4878198"/>
              </p:ext>
            </p:extLst>
          </p:nvPr>
        </p:nvGraphicFramePr>
        <p:xfrm>
          <a:off x="677863" y="2160588"/>
          <a:ext cx="8596312" cy="3881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83DEE37B-F282-7446-9915-87FA6CA93484}"/>
              </a:ext>
            </a:extLst>
          </p:cNvPr>
          <p:cNvGrpSpPr/>
          <p:nvPr/>
        </p:nvGrpSpPr>
        <p:grpSpPr>
          <a:xfrm>
            <a:off x="2943889" y="4262911"/>
            <a:ext cx="1521206" cy="1521206"/>
            <a:chOff x="4130214" y="1331534"/>
            <a:chExt cx="1521206" cy="1521206"/>
          </a:xfrm>
        </p:grpSpPr>
        <p:sp>
          <p:nvSpPr>
            <p:cNvPr id="6" name="Shape 5">
              <a:extLst>
                <a:ext uri="{FF2B5EF4-FFF2-40B4-BE49-F238E27FC236}">
                  <a16:creationId xmlns:a16="http://schemas.microsoft.com/office/drawing/2014/main" id="{671DCE15-BE90-2747-A823-8BF483056963}"/>
                </a:ext>
              </a:extLst>
            </p:cNvPr>
            <p:cNvSpPr/>
            <p:nvPr/>
          </p:nvSpPr>
          <p:spPr>
            <a:xfrm rot="20700000">
              <a:off x="4130214" y="1331534"/>
              <a:ext cx="1521206" cy="1521206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Shape 4">
              <a:extLst>
                <a:ext uri="{FF2B5EF4-FFF2-40B4-BE49-F238E27FC236}">
                  <a16:creationId xmlns:a16="http://schemas.microsoft.com/office/drawing/2014/main" id="{7402F867-D0AC-5949-A058-BFF2F4785E58}"/>
                </a:ext>
              </a:extLst>
            </p:cNvPr>
            <p:cNvSpPr txBox="1"/>
            <p:nvPr/>
          </p:nvSpPr>
          <p:spPr>
            <a:xfrm>
              <a:off x="4211565" y="1828279"/>
              <a:ext cx="1358503" cy="8539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Parents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en-US" sz="2200" kern="1200" dirty="0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3CF62F6C-5A75-AF4D-AFB9-FDEC2F494856}"/>
              </a:ext>
            </a:extLst>
          </p:cNvPr>
          <p:cNvGrpSpPr/>
          <p:nvPr/>
        </p:nvGrpSpPr>
        <p:grpSpPr>
          <a:xfrm>
            <a:off x="6433406" y="4404212"/>
            <a:ext cx="1552574" cy="1552574"/>
            <a:chOff x="4611760" y="1070562"/>
            <a:chExt cx="1552574" cy="1552574"/>
          </a:xfrm>
        </p:grpSpPr>
        <p:sp>
          <p:nvSpPr>
            <p:cNvPr id="9" name="Shape 8">
              <a:extLst>
                <a:ext uri="{FF2B5EF4-FFF2-40B4-BE49-F238E27FC236}">
                  <a16:creationId xmlns:a16="http://schemas.microsoft.com/office/drawing/2014/main" id="{795CD296-33A7-144C-AB76-58BFCEFC772A}"/>
                </a:ext>
              </a:extLst>
            </p:cNvPr>
            <p:cNvSpPr/>
            <p:nvPr/>
          </p:nvSpPr>
          <p:spPr>
            <a:xfrm>
              <a:off x="4611760" y="1070562"/>
              <a:ext cx="1552574" cy="1552574"/>
            </a:xfrm>
            <a:prstGeom prst="gear6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Shape 4">
              <a:extLst>
                <a:ext uri="{FF2B5EF4-FFF2-40B4-BE49-F238E27FC236}">
                  <a16:creationId xmlns:a16="http://schemas.microsoft.com/office/drawing/2014/main" id="{81C3E593-B58E-DC49-8FA3-966EEF31406E}"/>
                </a:ext>
              </a:extLst>
            </p:cNvPr>
            <p:cNvSpPr txBox="1"/>
            <p:nvPr/>
          </p:nvSpPr>
          <p:spPr>
            <a:xfrm>
              <a:off x="4766723" y="1463790"/>
              <a:ext cx="1230924" cy="76611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7940" tIns="27940" rIns="27940" bIns="27940" numCol="1" spcCol="1270" anchor="ctr" anchorCtr="0">
              <a:noAutofit/>
            </a:bodyPr>
            <a:lstStyle/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dirty="0"/>
                <a:t>Site </a:t>
              </a:r>
            </a:p>
            <a:p>
              <a:pPr marL="0" lvl="0" indent="0" algn="ctr" defTabSz="9779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2200" kern="1200" dirty="0"/>
                <a:t>Manager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748021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C8370A-8A7E-D143-BEE8-567089C31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(Dis)Assembly Line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905CB9-4670-9B42-BD48-A01D898D087D}"/>
              </a:ext>
            </a:extLst>
          </p:cNvPr>
          <p:cNvSpPr/>
          <p:nvPr/>
        </p:nvSpPr>
        <p:spPr>
          <a:xfrm>
            <a:off x="3955866" y="4565475"/>
            <a:ext cx="1561847" cy="14484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On-site</a:t>
            </a:r>
          </a:p>
          <a:p>
            <a:pPr algn="ctr"/>
            <a:r>
              <a:rPr lang="en-US" dirty="0"/>
              <a:t>Compost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B2FEEC3-2E07-134D-AD8A-A0541FDF61CE}"/>
              </a:ext>
            </a:extLst>
          </p:cNvPr>
          <p:cNvSpPr/>
          <p:nvPr/>
        </p:nvSpPr>
        <p:spPr>
          <a:xfrm>
            <a:off x="2098430" y="4338543"/>
            <a:ext cx="1434151" cy="13318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Food</a:t>
            </a:r>
          </a:p>
          <a:p>
            <a:pPr algn="ctr"/>
            <a:r>
              <a:rPr lang="en-US" dirty="0"/>
              <a:t>Glean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B13A31FA-3EAC-654F-BFA1-F2585097D93C}"/>
              </a:ext>
            </a:extLst>
          </p:cNvPr>
          <p:cNvSpPr/>
          <p:nvPr/>
        </p:nvSpPr>
        <p:spPr>
          <a:xfrm>
            <a:off x="1119808" y="3065887"/>
            <a:ext cx="1354014" cy="1309719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Share Table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3C40EC9-0600-E74F-9627-5E7CB93B5C6E}"/>
              </a:ext>
            </a:extLst>
          </p:cNvPr>
          <p:cNvSpPr/>
          <p:nvPr/>
        </p:nvSpPr>
        <p:spPr>
          <a:xfrm>
            <a:off x="914399" y="1499452"/>
            <a:ext cx="1184031" cy="1207477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Eat </a:t>
            </a:r>
          </a:p>
          <a:p>
            <a:pPr algn="ctr"/>
            <a:r>
              <a:rPr lang="en-US" dirty="0"/>
              <a:t>Lunch</a:t>
            </a:r>
          </a:p>
        </p:txBody>
      </p:sp>
      <p:sp>
        <p:nvSpPr>
          <p:cNvPr id="10" name="Curved Right Arrow 9">
            <a:extLst>
              <a:ext uri="{FF2B5EF4-FFF2-40B4-BE49-F238E27FC236}">
                <a16:creationId xmlns:a16="http://schemas.microsoft.com/office/drawing/2014/main" id="{2D80E5C0-3E72-6546-AE86-65C0A2B177C8}"/>
              </a:ext>
            </a:extLst>
          </p:cNvPr>
          <p:cNvSpPr/>
          <p:nvPr/>
        </p:nvSpPr>
        <p:spPr>
          <a:xfrm rot="20464801">
            <a:off x="336556" y="2784584"/>
            <a:ext cx="1155686" cy="2967108"/>
          </a:xfrm>
          <a:prstGeom prst="curvedRightArrow">
            <a:avLst>
              <a:gd name="adj1" fmla="val 25000"/>
              <a:gd name="adj2" fmla="val 31734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379CFC4-35F6-064B-9F16-5F8849536CD4}"/>
              </a:ext>
            </a:extLst>
          </p:cNvPr>
          <p:cNvSpPr/>
          <p:nvPr/>
        </p:nvSpPr>
        <p:spPr>
          <a:xfrm>
            <a:off x="5950118" y="4565475"/>
            <a:ext cx="1646436" cy="1646471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/>
              <a:t>Vendor</a:t>
            </a:r>
          </a:p>
          <a:p>
            <a:pPr algn="ctr"/>
            <a:r>
              <a:rPr lang="en-US" dirty="0"/>
              <a:t>Compost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63EC1F03-B356-3D4E-9C44-A83A81D31F55}"/>
              </a:ext>
            </a:extLst>
          </p:cNvPr>
          <p:cNvSpPr/>
          <p:nvPr/>
        </p:nvSpPr>
        <p:spPr>
          <a:xfrm>
            <a:off x="7429696" y="3369930"/>
            <a:ext cx="1441867" cy="1402486"/>
          </a:xfrm>
          <a:prstGeom prst="ellipse">
            <a:avLst/>
          </a:prstGeom>
          <a:noFill/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tlCol="0" anchor="ctr"/>
          <a:lstStyle/>
          <a:p>
            <a:pPr algn="ctr"/>
            <a:r>
              <a:rPr lang="en-US" dirty="0"/>
              <a:t>Recycle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2022C77-928A-3440-A865-F17E34759A3D}"/>
              </a:ext>
            </a:extLst>
          </p:cNvPr>
          <p:cNvSpPr/>
          <p:nvPr/>
        </p:nvSpPr>
        <p:spPr>
          <a:xfrm>
            <a:off x="8150630" y="1930400"/>
            <a:ext cx="1123372" cy="1135487"/>
          </a:xfrm>
          <a:prstGeom prst="ellipse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/>
              <a:t>Trash</a:t>
            </a:r>
          </a:p>
        </p:txBody>
      </p:sp>
      <p:sp>
        <p:nvSpPr>
          <p:cNvPr id="14" name="Curved Right Arrow 13">
            <a:extLst>
              <a:ext uri="{FF2B5EF4-FFF2-40B4-BE49-F238E27FC236}">
                <a16:creationId xmlns:a16="http://schemas.microsoft.com/office/drawing/2014/main" id="{A1259DE3-51DA-9B48-A824-AB78C66CFED6}"/>
              </a:ext>
            </a:extLst>
          </p:cNvPr>
          <p:cNvSpPr/>
          <p:nvPr/>
        </p:nvSpPr>
        <p:spPr>
          <a:xfrm rot="14675692">
            <a:off x="6905781" y="4219599"/>
            <a:ext cx="1155686" cy="3481556"/>
          </a:xfrm>
          <a:prstGeom prst="curvedRightArrow">
            <a:avLst>
              <a:gd name="adj1" fmla="val 25000"/>
              <a:gd name="adj2" fmla="val 4818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ight Brace 15">
            <a:extLst>
              <a:ext uri="{FF2B5EF4-FFF2-40B4-BE49-F238E27FC236}">
                <a16:creationId xmlns:a16="http://schemas.microsoft.com/office/drawing/2014/main" id="{9C3F8371-9234-174B-BAD7-3C2D041021E9}"/>
              </a:ext>
            </a:extLst>
          </p:cNvPr>
          <p:cNvSpPr/>
          <p:nvPr/>
        </p:nvSpPr>
        <p:spPr>
          <a:xfrm>
            <a:off x="8306999" y="1499452"/>
            <a:ext cx="2208531" cy="5159256"/>
          </a:xfrm>
          <a:prstGeom prst="rightBrace">
            <a:avLst>
              <a:gd name="adj1" fmla="val 8333"/>
              <a:gd name="adj2" fmla="val 5616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9F3738E-5AA3-284C-BE64-E28905BFA56B}"/>
              </a:ext>
            </a:extLst>
          </p:cNvPr>
          <p:cNvSpPr txBox="1"/>
          <p:nvPr/>
        </p:nvSpPr>
        <p:spPr>
          <a:xfrm>
            <a:off x="9542585" y="2239108"/>
            <a:ext cx="18170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Site manager</a:t>
            </a:r>
          </a:p>
        </p:txBody>
      </p:sp>
      <p:sp>
        <p:nvSpPr>
          <p:cNvPr id="18" name="Right Brace 17">
            <a:extLst>
              <a:ext uri="{FF2B5EF4-FFF2-40B4-BE49-F238E27FC236}">
                <a16:creationId xmlns:a16="http://schemas.microsoft.com/office/drawing/2014/main" id="{13D81EDE-A326-C24F-BB8C-DF94635D9656}"/>
              </a:ext>
            </a:extLst>
          </p:cNvPr>
          <p:cNvSpPr/>
          <p:nvPr/>
        </p:nvSpPr>
        <p:spPr>
          <a:xfrm>
            <a:off x="2696308" y="1499452"/>
            <a:ext cx="635193" cy="2509840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341EE4-36E5-6C45-96C8-2DBE73D321A6}"/>
              </a:ext>
            </a:extLst>
          </p:cNvPr>
          <p:cNvSpPr txBox="1"/>
          <p:nvPr/>
        </p:nvSpPr>
        <p:spPr>
          <a:xfrm>
            <a:off x="3331501" y="2239108"/>
            <a:ext cx="208456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Kids</a:t>
            </a:r>
          </a:p>
          <a:p>
            <a:r>
              <a:rPr lang="en-US" dirty="0"/>
              <a:t>Lunch support staff</a:t>
            </a:r>
          </a:p>
        </p:txBody>
      </p:sp>
      <p:sp>
        <p:nvSpPr>
          <p:cNvPr id="20" name="Right Brace 19">
            <a:extLst>
              <a:ext uri="{FF2B5EF4-FFF2-40B4-BE49-F238E27FC236}">
                <a16:creationId xmlns:a16="http://schemas.microsoft.com/office/drawing/2014/main" id="{5EB04E9F-9BBE-3648-9C05-A8BDA4985D8A}"/>
              </a:ext>
            </a:extLst>
          </p:cNvPr>
          <p:cNvSpPr/>
          <p:nvPr/>
        </p:nvSpPr>
        <p:spPr>
          <a:xfrm rot="5400000">
            <a:off x="3157069" y="4239769"/>
            <a:ext cx="1199982" cy="3629999"/>
          </a:xfrm>
          <a:prstGeom prst="rightBrac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CE6D4B9-5F89-AB4E-9EEA-5E721F7E1D4F}"/>
              </a:ext>
            </a:extLst>
          </p:cNvPr>
          <p:cNvSpPr txBox="1"/>
          <p:nvPr/>
        </p:nvSpPr>
        <p:spPr>
          <a:xfrm>
            <a:off x="3856824" y="6134545"/>
            <a:ext cx="293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Enrich LA</a:t>
            </a:r>
          </a:p>
          <a:p>
            <a:r>
              <a:rPr lang="en-US" dirty="0"/>
              <a:t>Parents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309D034-BBDB-C34D-B0A8-057F598D9E4A}"/>
              </a:ext>
            </a:extLst>
          </p:cNvPr>
          <p:cNvSpPr txBox="1"/>
          <p:nvPr/>
        </p:nvSpPr>
        <p:spPr>
          <a:xfrm>
            <a:off x="1158919" y="6101875"/>
            <a:ext cx="29363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MES Admin</a:t>
            </a:r>
          </a:p>
          <a:p>
            <a:r>
              <a:rPr lang="en-US" dirty="0"/>
              <a:t>Lunch Admin</a:t>
            </a:r>
          </a:p>
        </p:txBody>
      </p:sp>
    </p:spTree>
    <p:extLst>
      <p:ext uri="{BB962C8B-B14F-4D97-AF65-F5344CB8AC3E}">
        <p14:creationId xmlns:p14="http://schemas.microsoft.com/office/powerpoint/2010/main" val="3548198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A9353-ACE2-1747-96AC-A033118780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Benefits to Garden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805E05-DEFD-7D41-8A00-2346FE5486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Reduction of food waste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Reusing food and vegetables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Teaching Children origins and end of cycle of food production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Compost stays local, we benefit by increasing soil production, reducing cost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Parents and school work together for a common goal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Ability to compete for local school grants</a:t>
            </a:r>
          </a:p>
        </p:txBody>
      </p:sp>
    </p:spTree>
    <p:extLst>
      <p:ext uri="{BB962C8B-B14F-4D97-AF65-F5344CB8AC3E}">
        <p14:creationId xmlns:p14="http://schemas.microsoft.com/office/powerpoint/2010/main" val="16387542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F2B0D6-745E-6448-95DB-FE2106813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Schedule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892AEAE-2B2B-5B4D-B2A7-A5E6DDC5E2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8812557"/>
              </p:ext>
            </p:extLst>
          </p:nvPr>
        </p:nvGraphicFramePr>
        <p:xfrm>
          <a:off x="756216" y="1613556"/>
          <a:ext cx="7586905" cy="3034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381">
                  <a:extLst>
                    <a:ext uri="{9D8B030D-6E8A-4147-A177-3AD203B41FA5}">
                      <a16:colId xmlns:a16="http://schemas.microsoft.com/office/drawing/2014/main" val="1289548944"/>
                    </a:ext>
                  </a:extLst>
                </a:gridCol>
                <a:gridCol w="1517381">
                  <a:extLst>
                    <a:ext uri="{9D8B030D-6E8A-4147-A177-3AD203B41FA5}">
                      <a16:colId xmlns:a16="http://schemas.microsoft.com/office/drawing/2014/main" val="2918407865"/>
                    </a:ext>
                  </a:extLst>
                </a:gridCol>
                <a:gridCol w="1517381">
                  <a:extLst>
                    <a:ext uri="{9D8B030D-6E8A-4147-A177-3AD203B41FA5}">
                      <a16:colId xmlns:a16="http://schemas.microsoft.com/office/drawing/2014/main" val="3769584734"/>
                    </a:ext>
                  </a:extLst>
                </a:gridCol>
                <a:gridCol w="1517381">
                  <a:extLst>
                    <a:ext uri="{9D8B030D-6E8A-4147-A177-3AD203B41FA5}">
                      <a16:colId xmlns:a16="http://schemas.microsoft.com/office/drawing/2014/main" val="2267664360"/>
                    </a:ext>
                  </a:extLst>
                </a:gridCol>
                <a:gridCol w="1517381">
                  <a:extLst>
                    <a:ext uri="{9D8B030D-6E8A-4147-A177-3AD203B41FA5}">
                      <a16:colId xmlns:a16="http://schemas.microsoft.com/office/drawing/2014/main" val="675692770"/>
                    </a:ext>
                  </a:extLst>
                </a:gridCol>
              </a:tblGrid>
              <a:tr h="341765">
                <a:tc>
                  <a:txBody>
                    <a:bodyPr/>
                    <a:lstStyle/>
                    <a:p>
                      <a:r>
                        <a:rPr lang="en-US" sz="1600" dirty="0"/>
                        <a:t>Stakeholders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Spring 2019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Fall 2019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Winter 2019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Spring 2019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3421152166"/>
                  </a:ext>
                </a:extLst>
              </a:tr>
              <a:tr h="34176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Enrich 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487354662"/>
                  </a:ext>
                </a:extLst>
              </a:tr>
              <a:tr h="341765">
                <a:tc>
                  <a:txBody>
                    <a:bodyPr/>
                    <a:lstStyle/>
                    <a:p>
                      <a:r>
                        <a:rPr lang="en-US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Micheltorena</a:t>
                      </a:r>
                      <a:endParaRPr lang="en-US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Admin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230648068"/>
                  </a:ext>
                </a:extLst>
              </a:tr>
              <a:tr h="589896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Site Manager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4044392"/>
                  </a:ext>
                </a:extLst>
              </a:tr>
              <a:tr h="34176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Lunch Staff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750697332"/>
                  </a:ext>
                </a:extLst>
              </a:tr>
              <a:tr h="34176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Parents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3999913180"/>
                  </a:ext>
                </a:extLst>
              </a:tr>
              <a:tr h="341765">
                <a:tc>
                  <a:txBody>
                    <a:bodyPr/>
                    <a:lstStyle/>
                    <a:p>
                      <a:r>
                        <a:rPr lang="en-US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Kids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8138712"/>
                  </a:ext>
                </a:extLst>
              </a:tr>
            </a:tbl>
          </a:graphicData>
        </a:graphic>
      </p:graphicFrame>
      <p:grpSp>
        <p:nvGrpSpPr>
          <p:cNvPr id="14" name="Group 13">
            <a:extLst>
              <a:ext uri="{FF2B5EF4-FFF2-40B4-BE49-F238E27FC236}">
                <a16:creationId xmlns:a16="http://schemas.microsoft.com/office/drawing/2014/main" id="{0C9CDBD1-08F8-A04B-897B-B8338C6052B3}"/>
              </a:ext>
            </a:extLst>
          </p:cNvPr>
          <p:cNvGrpSpPr/>
          <p:nvPr/>
        </p:nvGrpSpPr>
        <p:grpSpPr>
          <a:xfrm>
            <a:off x="8778510" y="2215661"/>
            <a:ext cx="1901214" cy="1783770"/>
            <a:chOff x="8956431" y="2102338"/>
            <a:chExt cx="2497015" cy="2102300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E5610FC8-63B3-BC4A-A5CA-8A5545DA09B5}"/>
                </a:ext>
              </a:extLst>
            </p:cNvPr>
            <p:cNvSpPr/>
            <p:nvPr/>
          </p:nvSpPr>
          <p:spPr>
            <a:xfrm>
              <a:off x="9120555" y="2320876"/>
              <a:ext cx="375138" cy="375138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97C577C-3B9D-F045-9480-6F789B9A6E63}"/>
                </a:ext>
              </a:extLst>
            </p:cNvPr>
            <p:cNvSpPr/>
            <p:nvPr/>
          </p:nvSpPr>
          <p:spPr>
            <a:xfrm>
              <a:off x="9120554" y="2899213"/>
              <a:ext cx="375138" cy="375138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704EE478-D512-7A49-AAC2-FD0F0A37A52B}"/>
                </a:ext>
              </a:extLst>
            </p:cNvPr>
            <p:cNvSpPr/>
            <p:nvPr/>
          </p:nvSpPr>
          <p:spPr>
            <a:xfrm>
              <a:off x="9120554" y="3532406"/>
              <a:ext cx="375138" cy="375138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1FF53713-608E-9E41-AB2F-A968C301CE65}"/>
                </a:ext>
              </a:extLst>
            </p:cNvPr>
            <p:cNvSpPr/>
            <p:nvPr/>
          </p:nvSpPr>
          <p:spPr>
            <a:xfrm>
              <a:off x="8956431" y="2102338"/>
              <a:ext cx="2497015" cy="2063262"/>
            </a:xfrm>
            <a:prstGeom prst="rect">
              <a:avLst/>
            </a:prstGeom>
            <a:noFill/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FE237D4-0FD6-304E-902A-5EEC3A6FD01B}"/>
                </a:ext>
              </a:extLst>
            </p:cNvPr>
            <p:cNvSpPr txBox="1"/>
            <p:nvPr/>
          </p:nvSpPr>
          <p:spPr>
            <a:xfrm>
              <a:off x="9683262" y="2245178"/>
              <a:ext cx="1453661" cy="689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Low Impact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CD08A58-0A2B-B046-BA7C-C0522D54805A}"/>
                </a:ext>
              </a:extLst>
            </p:cNvPr>
            <p:cNvSpPr txBox="1"/>
            <p:nvPr/>
          </p:nvSpPr>
          <p:spPr>
            <a:xfrm>
              <a:off x="9683262" y="2899212"/>
              <a:ext cx="1453661" cy="689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Med Impact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F83C500-4C37-CF4D-9D8E-E6C88D0E989F}"/>
                </a:ext>
              </a:extLst>
            </p:cNvPr>
            <p:cNvSpPr txBox="1"/>
            <p:nvPr/>
          </p:nvSpPr>
          <p:spPr>
            <a:xfrm>
              <a:off x="9683262" y="3515439"/>
              <a:ext cx="1453661" cy="6891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High Impact</a:t>
              </a: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FCB8292D-742B-1E4A-ADB3-43435F5DB112}"/>
              </a:ext>
            </a:extLst>
          </p:cNvPr>
          <p:cNvSpPr/>
          <p:nvPr/>
        </p:nvSpPr>
        <p:spPr>
          <a:xfrm>
            <a:off x="5873263" y="2004647"/>
            <a:ext cx="293076" cy="247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7DF429-1B6D-1843-BDCF-771AE58B22EA}"/>
              </a:ext>
            </a:extLst>
          </p:cNvPr>
          <p:cNvSpPr/>
          <p:nvPr/>
        </p:nvSpPr>
        <p:spPr>
          <a:xfrm>
            <a:off x="7303479" y="2004647"/>
            <a:ext cx="293076" cy="247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C6FB0EA-BF2A-7341-BC9B-9B1C0E7A49F3}"/>
              </a:ext>
            </a:extLst>
          </p:cNvPr>
          <p:cNvSpPr/>
          <p:nvPr/>
        </p:nvSpPr>
        <p:spPr>
          <a:xfrm>
            <a:off x="5870672" y="2505251"/>
            <a:ext cx="293076" cy="247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54C9F5D-CA26-254A-8646-0F4CC3469FD8}"/>
              </a:ext>
            </a:extLst>
          </p:cNvPr>
          <p:cNvSpPr/>
          <p:nvPr/>
        </p:nvSpPr>
        <p:spPr>
          <a:xfrm>
            <a:off x="7303479" y="2500557"/>
            <a:ext cx="293076" cy="247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4CCE48FB-EAC6-314C-A4C5-5C4048CF3635}"/>
              </a:ext>
            </a:extLst>
          </p:cNvPr>
          <p:cNvSpPr/>
          <p:nvPr/>
        </p:nvSpPr>
        <p:spPr>
          <a:xfrm>
            <a:off x="5870672" y="4366699"/>
            <a:ext cx="293076" cy="247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A1D647D-B138-F148-AC3C-7314C5360CAA}"/>
              </a:ext>
            </a:extLst>
          </p:cNvPr>
          <p:cNvSpPr/>
          <p:nvPr/>
        </p:nvSpPr>
        <p:spPr>
          <a:xfrm>
            <a:off x="7303479" y="4366699"/>
            <a:ext cx="293076" cy="247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8C660B7A-4600-6245-BFE0-BFDBE3C65A31}"/>
              </a:ext>
            </a:extLst>
          </p:cNvPr>
          <p:cNvSpPr/>
          <p:nvPr/>
        </p:nvSpPr>
        <p:spPr>
          <a:xfrm>
            <a:off x="2766648" y="2004647"/>
            <a:ext cx="293076" cy="2479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3410487-6EF4-4445-8871-85F231CE9A1D}"/>
              </a:ext>
            </a:extLst>
          </p:cNvPr>
          <p:cNvSpPr/>
          <p:nvPr/>
        </p:nvSpPr>
        <p:spPr>
          <a:xfrm>
            <a:off x="2766648" y="3132598"/>
            <a:ext cx="293076" cy="2479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41AA3EC-CD33-AA49-80B6-4CE16C282D05}"/>
              </a:ext>
            </a:extLst>
          </p:cNvPr>
          <p:cNvSpPr/>
          <p:nvPr/>
        </p:nvSpPr>
        <p:spPr>
          <a:xfrm>
            <a:off x="2766648" y="3993147"/>
            <a:ext cx="293076" cy="247990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413FAD18-E219-4B49-AAB8-E876236BA6EF}"/>
              </a:ext>
            </a:extLst>
          </p:cNvPr>
          <p:cNvSpPr/>
          <p:nvPr/>
        </p:nvSpPr>
        <p:spPr>
          <a:xfrm>
            <a:off x="2766648" y="4364082"/>
            <a:ext cx="293076" cy="2479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AFF14AF2-B8D7-254E-A577-4F93511210AB}"/>
              </a:ext>
            </a:extLst>
          </p:cNvPr>
          <p:cNvSpPr/>
          <p:nvPr/>
        </p:nvSpPr>
        <p:spPr>
          <a:xfrm>
            <a:off x="2754926" y="3593104"/>
            <a:ext cx="293076" cy="2479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7F7B12D5-3FB6-D54E-90E1-E0C8CDB5F26A}"/>
              </a:ext>
            </a:extLst>
          </p:cNvPr>
          <p:cNvSpPr/>
          <p:nvPr/>
        </p:nvSpPr>
        <p:spPr>
          <a:xfrm>
            <a:off x="4403130" y="2513762"/>
            <a:ext cx="293076" cy="2479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3C47DFF6-650F-2E44-B843-EDDD38679446}"/>
              </a:ext>
            </a:extLst>
          </p:cNvPr>
          <p:cNvSpPr/>
          <p:nvPr/>
        </p:nvSpPr>
        <p:spPr>
          <a:xfrm>
            <a:off x="2754926" y="2517183"/>
            <a:ext cx="293076" cy="2479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A4340C2C-D785-8349-A7E9-7B3A09AD6F5D}"/>
              </a:ext>
            </a:extLst>
          </p:cNvPr>
          <p:cNvSpPr/>
          <p:nvPr/>
        </p:nvSpPr>
        <p:spPr>
          <a:xfrm>
            <a:off x="4403130" y="2019610"/>
            <a:ext cx="293076" cy="2479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19DD487A-6F71-C044-A616-F3283DA6B787}"/>
              </a:ext>
            </a:extLst>
          </p:cNvPr>
          <p:cNvSpPr/>
          <p:nvPr/>
        </p:nvSpPr>
        <p:spPr>
          <a:xfrm>
            <a:off x="4403130" y="3132598"/>
            <a:ext cx="293076" cy="2479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B9213D89-C81E-E04F-958E-D7A4D367A359}"/>
              </a:ext>
            </a:extLst>
          </p:cNvPr>
          <p:cNvSpPr/>
          <p:nvPr/>
        </p:nvSpPr>
        <p:spPr>
          <a:xfrm>
            <a:off x="4403130" y="4369158"/>
            <a:ext cx="293076" cy="247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C1A22D7-2E89-2C42-A1FC-341F48536F6E}"/>
              </a:ext>
            </a:extLst>
          </p:cNvPr>
          <p:cNvSpPr/>
          <p:nvPr/>
        </p:nvSpPr>
        <p:spPr>
          <a:xfrm>
            <a:off x="5870672" y="3966308"/>
            <a:ext cx="293076" cy="247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3544714-A82E-2B44-BF57-12B47C5613FA}"/>
              </a:ext>
            </a:extLst>
          </p:cNvPr>
          <p:cNvSpPr/>
          <p:nvPr/>
        </p:nvSpPr>
        <p:spPr>
          <a:xfrm>
            <a:off x="7303479" y="3966308"/>
            <a:ext cx="293076" cy="247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D30A2AF-A96A-5D42-A173-A8077B306C2E}"/>
              </a:ext>
            </a:extLst>
          </p:cNvPr>
          <p:cNvSpPr/>
          <p:nvPr/>
        </p:nvSpPr>
        <p:spPr>
          <a:xfrm>
            <a:off x="5870672" y="3132598"/>
            <a:ext cx="293076" cy="247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F7C8924-E9D6-9F47-BDA8-B1F94A24C69C}"/>
              </a:ext>
            </a:extLst>
          </p:cNvPr>
          <p:cNvSpPr/>
          <p:nvPr/>
        </p:nvSpPr>
        <p:spPr>
          <a:xfrm>
            <a:off x="7303479" y="3137644"/>
            <a:ext cx="293076" cy="247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2CB38886-3D63-3041-998A-65841D98BB33}"/>
              </a:ext>
            </a:extLst>
          </p:cNvPr>
          <p:cNvSpPr/>
          <p:nvPr/>
        </p:nvSpPr>
        <p:spPr>
          <a:xfrm>
            <a:off x="5870672" y="3616731"/>
            <a:ext cx="293076" cy="247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062C0BC-DF1B-7C4B-A1A4-69253F521666}"/>
              </a:ext>
            </a:extLst>
          </p:cNvPr>
          <p:cNvSpPr/>
          <p:nvPr/>
        </p:nvSpPr>
        <p:spPr>
          <a:xfrm>
            <a:off x="7303479" y="3571018"/>
            <a:ext cx="293076" cy="24799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9773B174-723B-3F46-BE45-F5140F147F11}"/>
              </a:ext>
            </a:extLst>
          </p:cNvPr>
          <p:cNvSpPr/>
          <p:nvPr/>
        </p:nvSpPr>
        <p:spPr>
          <a:xfrm>
            <a:off x="4403130" y="3606544"/>
            <a:ext cx="293076" cy="2479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5CE1029A-8AC1-B34B-A3B5-EAF1BD5AC14F}"/>
              </a:ext>
            </a:extLst>
          </p:cNvPr>
          <p:cNvSpPr/>
          <p:nvPr/>
        </p:nvSpPr>
        <p:spPr>
          <a:xfrm>
            <a:off x="4403130" y="3965494"/>
            <a:ext cx="293076" cy="24799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EB8C472C-5848-1645-A721-53D96788649C}"/>
              </a:ext>
            </a:extLst>
          </p:cNvPr>
          <p:cNvCxnSpPr>
            <a:cxnSpLocks/>
          </p:cNvCxnSpPr>
          <p:nvPr/>
        </p:nvCxnSpPr>
        <p:spPr>
          <a:xfrm>
            <a:off x="3798277" y="1301262"/>
            <a:ext cx="0" cy="3842254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096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E3F938-1B38-2640-8DF8-410F60DF30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AD558A-C716-7949-B76E-3CD2E613DB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96565"/>
            <a:ext cx="8596668" cy="4827065"/>
          </a:xfrm>
        </p:spPr>
        <p:txBody>
          <a:bodyPr>
            <a:normAutofit/>
          </a:bodyPr>
          <a:lstStyle/>
          <a:p>
            <a:r>
              <a:rPr lang="en-US" dirty="0"/>
              <a:t>Waiting on vendor information – re: compost (Alex outreach to Cynthia/Tania)</a:t>
            </a:r>
          </a:p>
          <a:p>
            <a:r>
              <a:rPr lang="en-US" dirty="0"/>
              <a:t>Recycle information from vendor – plastics (Alex outreach to Cynthia/Tania)</a:t>
            </a:r>
          </a:p>
          <a:p>
            <a:r>
              <a:rPr lang="en-US" dirty="0"/>
              <a:t>Food Glean – food forward (Alex outreach to FF, discuss with Ms. </a:t>
            </a:r>
            <a:r>
              <a:rPr lang="en-US" dirty="0" err="1"/>
              <a:t>Sakellario</a:t>
            </a:r>
            <a:r>
              <a:rPr lang="en-US" dirty="0"/>
              <a:t> and lunch staff to see if this is possible?)</a:t>
            </a:r>
          </a:p>
          <a:p>
            <a:r>
              <a:rPr lang="en-US" dirty="0"/>
              <a:t>Need to inform parents of changes, and request volunteers – Ms. </a:t>
            </a:r>
            <a:r>
              <a:rPr lang="en-US" dirty="0" err="1"/>
              <a:t>Sakellarion</a:t>
            </a:r>
            <a:r>
              <a:rPr lang="en-US" dirty="0"/>
              <a:t> </a:t>
            </a:r>
          </a:p>
          <a:p>
            <a:r>
              <a:rPr lang="en-US" dirty="0"/>
              <a:t>Training Parents</a:t>
            </a:r>
          </a:p>
          <a:p>
            <a:r>
              <a:rPr lang="en-US" dirty="0"/>
              <a:t>Training Students</a:t>
            </a:r>
          </a:p>
          <a:p>
            <a:r>
              <a:rPr lang="en-US" dirty="0"/>
              <a:t>Sharing developments with teachers and lunch staff</a:t>
            </a:r>
          </a:p>
          <a:p>
            <a:r>
              <a:rPr lang="en-US" dirty="0"/>
              <a:t>Scale to track </a:t>
            </a:r>
          </a:p>
          <a:p>
            <a:r>
              <a:rPr lang="en-US" dirty="0"/>
              <a:t>Google Document to schedule shifts</a:t>
            </a:r>
          </a:p>
          <a:p>
            <a:r>
              <a:rPr lang="en-US" dirty="0"/>
              <a:t>Help Kids establish their garden club - TBD</a:t>
            </a:r>
          </a:p>
        </p:txBody>
      </p:sp>
    </p:spTree>
    <p:extLst>
      <p:ext uri="{BB962C8B-B14F-4D97-AF65-F5344CB8AC3E}">
        <p14:creationId xmlns:p14="http://schemas.microsoft.com/office/powerpoint/2010/main" val="38770608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E4B32-0CD0-F143-9728-48248524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Index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2F25-46BA-5140-BA31-8815548A5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000" dirty="0" err="1"/>
              <a:t>Micheltorena</a:t>
            </a:r>
            <a:r>
              <a:rPr lang="en-US" sz="2000" dirty="0"/>
              <a:t> Background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Research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Goals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Laboral Resources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Cost</a:t>
            </a:r>
          </a:p>
          <a:p>
            <a:pPr>
              <a:buFont typeface="+mj-lt"/>
              <a:buAutoNum type="arabicPeriod"/>
            </a:pPr>
            <a:r>
              <a:rPr lang="en-US" sz="2000" dirty="0"/>
              <a:t>What’s Realistic?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27C236F-B4B3-4B4D-864D-966551193E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2433" y="2160589"/>
            <a:ext cx="4114800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0106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2E4B32-0CD0-F143-9728-482485246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Micheltorena</a:t>
            </a:r>
            <a:r>
              <a:rPr lang="en-US" dirty="0"/>
              <a:t> 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5F2F25-46BA-5140-BA31-8815548A5D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270001"/>
            <a:ext cx="8596668" cy="2286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principal and parent volunteers have expressed interest in creating workable compost as a goal for this school year.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We are in the discovery phase of how to get this done, and how to be SUCCESSFUL at it!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4334073-F09B-0445-A47A-6F62A0C1C757}"/>
              </a:ext>
            </a:extLst>
          </p:cNvPr>
          <p:cNvSpPr txBox="1"/>
          <p:nvPr/>
        </p:nvSpPr>
        <p:spPr>
          <a:xfrm>
            <a:off x="1019561" y="4108767"/>
            <a:ext cx="335580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We need signage to identify what can be salvaged for recycling, what can be composted and what belongs in a landfill. </a:t>
            </a:r>
          </a:p>
        </p:txBody>
      </p:sp>
    </p:spTree>
    <p:extLst>
      <p:ext uri="{BB962C8B-B14F-4D97-AF65-F5344CB8AC3E}">
        <p14:creationId xmlns:p14="http://schemas.microsoft.com/office/powerpoint/2010/main" val="16364346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D7D7C7-E230-574F-A44C-2A05A3C23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Goals</a:t>
            </a:r>
            <a:r>
              <a:rPr lang="en-US" dirty="0"/>
              <a:t> 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and Benchmarking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7C8424-F433-F642-824A-4AC7FFA4B1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095501"/>
            <a:ext cx="8596668" cy="3945862"/>
          </a:xfrm>
        </p:spPr>
        <p:txBody>
          <a:bodyPr/>
          <a:lstStyle/>
          <a:p>
            <a:r>
              <a:rPr lang="en-US" dirty="0"/>
              <a:t>Step 1: Will be to identify what the true goals are within the school, parents and administration. Identify what we mean when we say compost – do we mean reduce the landfill waste and compost is one part of this?</a:t>
            </a:r>
          </a:p>
          <a:p>
            <a:r>
              <a:rPr lang="en-US" dirty="0"/>
              <a:t>Step 2: Who will contribute, set and maintain calendar and volunteers</a:t>
            </a:r>
          </a:p>
          <a:p>
            <a:r>
              <a:rPr lang="en-US" dirty="0"/>
              <a:t>Step 3: Define success and goals</a:t>
            </a:r>
          </a:p>
          <a:p>
            <a:endParaRPr lang="en-US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F7E78A99-7247-0B4C-BB1E-DB2C711F00B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75715670"/>
              </p:ext>
            </p:extLst>
          </p:nvPr>
        </p:nvGraphicFramePr>
        <p:xfrm>
          <a:off x="846666" y="3825414"/>
          <a:ext cx="8427336" cy="30325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3048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824A20-7D86-C248-89ED-76B107F25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Research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ABAC3B1-E747-BA4F-AE5E-368F87CFD52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55101547"/>
              </p:ext>
            </p:extLst>
          </p:nvPr>
        </p:nvGraphicFramePr>
        <p:xfrm>
          <a:off x="863599" y="1511300"/>
          <a:ext cx="8410575" cy="45307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2584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ED737-7D4D-E640-BAE4-4D0C825C6FF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 Plan and Rollout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06ED209-B096-5041-8041-24C4CBC40D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February 2019</a:t>
            </a:r>
          </a:p>
        </p:txBody>
      </p:sp>
    </p:spTree>
    <p:extLst>
      <p:ext uri="{BB962C8B-B14F-4D97-AF65-F5344CB8AC3E}">
        <p14:creationId xmlns:p14="http://schemas.microsoft.com/office/powerpoint/2010/main" val="4063279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26F600-9F7C-FE4A-B9BE-1544F3B14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Implementation </a:t>
            </a:r>
            <a:b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n-US" sz="4000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Micheltorena</a:t>
            </a:r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Elementary School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142731-443F-DB4F-8FDC-90DB6D8A0F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Roll out February 2019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Food found in trash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Disposal Line – rethinking food waste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Communicating and training school staff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Scheduling and Managing Volunteers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Measuring success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Keeping school engaged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2298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A95F2-4FCF-A246-9666-88181335C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>
            <a:normAutofit/>
          </a:bodyPr>
          <a:lstStyle/>
          <a:p>
            <a:r>
              <a:rPr lang="en-US" sz="4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CURRENT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F5840A-35C9-D949-8036-7D3A0A007F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988" y="2092969"/>
            <a:ext cx="5729470" cy="312857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n w="0"/>
                <a:solidFill>
                  <a:schemeClr val="tx1">
                    <a:lumMod val="50000"/>
                    <a:lumOff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CURRENT - ALL TRASH DISPOSAL</a:t>
            </a:r>
          </a:p>
          <a:p>
            <a:pPr marL="0" indent="0">
              <a:buNone/>
            </a:pPr>
            <a:endParaRPr lang="en-US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0" indent="0">
              <a:buNone/>
            </a:pPr>
            <a:endParaRPr lang="en-US" dirty="0">
              <a:ln w="0"/>
              <a:solidFill>
                <a:schemeClr val="tx1">
                  <a:lumMod val="50000"/>
                  <a:lumOff val="50000"/>
                </a:schemeClr>
              </a:solidFill>
              <a:effectLst>
                <a:reflection blurRad="6350" stA="53000" endA="300" endPos="35500" dir="5400000" sy="-90000" algn="bl" rotWithShape="0"/>
              </a:effectLst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F1EE472-7C15-9642-ABF6-1A0E86608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8942" y="2237512"/>
            <a:ext cx="2274211" cy="302446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68D89F5-E82B-2040-9EC3-EC8B146F3E77}"/>
              </a:ext>
            </a:extLst>
          </p:cNvPr>
          <p:cNvSpPr txBox="1"/>
          <p:nvPr/>
        </p:nvSpPr>
        <p:spPr>
          <a:xfrm>
            <a:off x="462988" y="2436317"/>
            <a:ext cx="4988688" cy="1990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RECYCLING AT LUNCH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NO REUSING FOOD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COMPOST GOING IN TRASH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SEALED PACKAGES GOING IN TRASH</a:t>
            </a:r>
          </a:p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ONE BIN COLLECTION SYSTEM</a:t>
            </a:r>
          </a:p>
        </p:txBody>
      </p:sp>
    </p:spTree>
    <p:extLst>
      <p:ext uri="{BB962C8B-B14F-4D97-AF65-F5344CB8AC3E}">
        <p14:creationId xmlns:p14="http://schemas.microsoft.com/office/powerpoint/2010/main" val="37141831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75E07-428D-FD45-8B0D-789F95BDED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 anchor="ctr"/>
          <a:lstStyle/>
          <a:p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Micheltorena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Lunch and Waste Management Goals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6818367C-F9A1-F644-A622-05131251CA1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27924062"/>
              </p:ext>
            </p:extLst>
          </p:nvPr>
        </p:nvGraphicFramePr>
        <p:xfrm>
          <a:off x="677334" y="2160589"/>
          <a:ext cx="8596668" cy="38807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5913649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7459</TotalTime>
  <Words>567</Words>
  <Application>Microsoft Macintosh PowerPoint</Application>
  <PresentationFormat>Widescreen</PresentationFormat>
  <Paragraphs>128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Arial</vt:lpstr>
      <vt:lpstr>Calibri</vt:lpstr>
      <vt:lpstr>Trebuchet MS</vt:lpstr>
      <vt:lpstr>Wingdings 3</vt:lpstr>
      <vt:lpstr>Facet</vt:lpstr>
      <vt:lpstr>Enrich LA  Sustainability Plan</vt:lpstr>
      <vt:lpstr>Index</vt:lpstr>
      <vt:lpstr>Micheltorena Objective</vt:lpstr>
      <vt:lpstr>Goals and Benchmarking</vt:lpstr>
      <vt:lpstr>Research</vt:lpstr>
      <vt:lpstr>Implementation Plan and Rollout</vt:lpstr>
      <vt:lpstr>Implementation  Micheltorena Elementary School</vt:lpstr>
      <vt:lpstr>CURRENT</vt:lpstr>
      <vt:lpstr>Micheltorena Lunch and Waste Management Goals</vt:lpstr>
      <vt:lpstr>Resources: administration, teachers, staff, volunteers</vt:lpstr>
      <vt:lpstr>(Dis)Assembly Line</vt:lpstr>
      <vt:lpstr>Benefits to Garden</vt:lpstr>
      <vt:lpstr>Schedule</vt:lpstr>
      <vt:lpstr>Next Steps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Enrich LA Compost Plan</dc:title>
  <dc:creator>Alex Arciniega</dc:creator>
  <cp:lastModifiedBy>Alex Arciniega</cp:lastModifiedBy>
  <cp:revision>18</cp:revision>
  <cp:lastPrinted>2019-02-15T04:36:13Z</cp:lastPrinted>
  <dcterms:created xsi:type="dcterms:W3CDTF">2018-10-23T19:07:04Z</dcterms:created>
  <dcterms:modified xsi:type="dcterms:W3CDTF">2019-02-20T23:13:28Z</dcterms:modified>
</cp:coreProperties>
</file>